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72" r:id="rId3"/>
    <p:sldId id="258" r:id="rId4"/>
    <p:sldId id="263" r:id="rId5"/>
    <p:sldId id="303" r:id="rId6"/>
    <p:sldId id="304" r:id="rId7"/>
    <p:sldId id="305" r:id="rId8"/>
    <p:sldId id="268" r:id="rId9"/>
    <p:sldId id="278" r:id="rId10"/>
  </p:sldIdLst>
  <p:sldSz cx="9144000" cy="5143500" type="screen16x9"/>
  <p:notesSz cx="6858000" cy="9144000"/>
  <p:embeddedFontLst>
    <p:embeddedFont>
      <p:font typeface="Gowun Batang" panose="020B0604020202020204" charset="-127"/>
      <p:regular r:id="rId12"/>
      <p:bold r:id="rId13"/>
    </p:embeddedFont>
    <p:embeddedFont>
      <p:font typeface="Bebas Neue" panose="020B0604020202020204" charset="0"/>
      <p:regular r:id="rId14"/>
    </p:embeddedFont>
    <p:embeddedFont>
      <p:font typeface="Fahkwang" panose="020B0604020202020204" charset="-34"/>
      <p:regular r:id="rId15"/>
      <p:bold r:id="rId16"/>
      <p:italic r:id="rId17"/>
      <p:boldItalic r:id="rId18"/>
    </p:embeddedFont>
    <p:embeddedFont>
      <p:font typeface="Fahkwang Medium" panose="020B0604020202020204" charset="-34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6401E-4257-4AC2-9FC4-14C9281044EB}" v="332" dt="2022-12-05T06:03:19.555"/>
  </p1510:revLst>
</p1510:revInfo>
</file>

<file path=ppt/tableStyles.xml><?xml version="1.0" encoding="utf-8"?>
<a:tblStyleLst xmlns:a="http://schemas.openxmlformats.org/drawingml/2006/main" def="{CAB2585F-AC01-4593-9C23-C646603E9CA6}">
  <a:tblStyle styleId="{CAB2585F-AC01-4593-9C23-C646603E9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7A450-09B3-4EAF-8B77-7680C0FFEE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ina Mendez" userId="3ff0f60e6bdc7fb5" providerId="LiveId" clId="{4396401E-4257-4AC2-9FC4-14C9281044EB}"/>
    <pc:docChg chg="undo custSel addSld delSld modSld sldOrd delMainMaster">
      <pc:chgData name="Romina Mendez" userId="3ff0f60e6bdc7fb5" providerId="LiveId" clId="{4396401E-4257-4AC2-9FC4-14C9281044EB}" dt="2022-12-05T06:03:20.249" v="2875" actId="20577"/>
      <pc:docMkLst>
        <pc:docMk/>
      </pc:docMkLst>
      <pc:sldChg chg="modSp mod modTransition setBg">
        <pc:chgData name="Romina Mendez" userId="3ff0f60e6bdc7fb5" providerId="LiveId" clId="{4396401E-4257-4AC2-9FC4-14C9281044EB}" dt="2022-12-04T23:46:21.055" v="1818"/>
        <pc:sldMkLst>
          <pc:docMk/>
          <pc:sldMk cId="0" sldId="256"/>
        </pc:sldMkLst>
        <pc:spChg chg="mod">
          <ac:chgData name="Romina Mendez" userId="3ff0f60e6bdc7fb5" providerId="LiveId" clId="{4396401E-4257-4AC2-9FC4-14C9281044EB}" dt="2022-12-04T19:00:08.337" v="87" actId="1076"/>
          <ac:spMkLst>
            <pc:docMk/>
            <pc:sldMk cId="0" sldId="256"/>
            <ac:spMk id="43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1:28.350" v="252" actId="20577"/>
          <ac:spMkLst>
            <pc:docMk/>
            <pc:sldMk cId="0" sldId="256"/>
            <ac:spMk id="435" creationId="{00000000-0000-0000-0000-000000000000}"/>
          </ac:spMkLst>
        </pc:spChg>
      </pc:sldChg>
      <pc:sldChg chg="addSp delSp modSp del mod setBg">
        <pc:chgData name="Romina Mendez" userId="3ff0f60e6bdc7fb5" providerId="LiveId" clId="{4396401E-4257-4AC2-9FC4-14C9281044EB}" dt="2022-12-04T21:27:21.302" v="1017" actId="47"/>
        <pc:sldMkLst>
          <pc:docMk/>
          <pc:sldMk cId="0" sldId="257"/>
        </pc:sldMkLst>
        <pc:spChg chg="add del mod">
          <ac:chgData name="Romina Mendez" userId="3ff0f60e6bdc7fb5" providerId="LiveId" clId="{4396401E-4257-4AC2-9FC4-14C9281044EB}" dt="2022-12-04T20:59:59.264" v="915"/>
          <ac:spMkLst>
            <pc:docMk/>
            <pc:sldMk cId="0" sldId="257"/>
            <ac:spMk id="2" creationId="{FC064947-1CF2-F81E-6387-C45818E307CC}"/>
          </ac:spMkLst>
        </pc:spChg>
        <pc:spChg chg="mod">
          <ac:chgData name="Romina Mendez" userId="3ff0f60e6bdc7fb5" providerId="LiveId" clId="{4396401E-4257-4AC2-9FC4-14C9281044EB}" dt="2022-12-04T19:20:12.427" v="328" actId="20577"/>
          <ac:spMkLst>
            <pc:docMk/>
            <pc:sldMk cId="0" sldId="257"/>
            <ac:spMk id="44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2:31.074" v="253"/>
          <ac:spMkLst>
            <pc:docMk/>
            <pc:sldMk cId="0" sldId="257"/>
            <ac:spMk id="444" creationId="{00000000-0000-0000-0000-000000000000}"/>
          </ac:spMkLst>
        </pc:spChg>
      </pc:sldChg>
      <pc:sldChg chg="addSp delSp modSp mod ord modTransition setBg">
        <pc:chgData name="Romina Mendez" userId="3ff0f60e6bdc7fb5" providerId="LiveId" clId="{4396401E-4257-4AC2-9FC4-14C9281044EB}" dt="2022-12-05T03:23:46.406" v="2515" actId="20577"/>
        <pc:sldMkLst>
          <pc:docMk/>
          <pc:sldMk cId="0" sldId="258"/>
        </pc:sldMkLst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3" creationId="{C65D03DB-A054-2B87-F5BE-68FF08651D08}"/>
          </ac:spMkLst>
        </pc:spChg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4" creationId="{C4F1B16A-F06D-D7D2-B0B7-68AD1DB068CC}"/>
          </ac:spMkLst>
        </pc:spChg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5" creationId="{E4F09473-625E-7817-2419-31B30ABE06E8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7" creationId="{B8950D06-70AF-BC67-EC9C-4F51BDD7EBC1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8" creationId="{38EBADA7-AE78-3E86-EF50-DFB43E725343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9" creationId="{804C551E-5577-3053-DE58-B632D441490C}"/>
          </ac:spMkLst>
        </pc:spChg>
        <pc:spChg chg="add del mod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11" creationId="{49674BBF-A829-E9D7-555C-F10FDE807187}"/>
          </ac:spMkLst>
        </pc:spChg>
        <pc:spChg chg="add del mod">
          <ac:chgData name="Romina Mendez" userId="3ff0f60e6bdc7fb5" providerId="LiveId" clId="{4396401E-4257-4AC2-9FC4-14C9281044EB}" dt="2022-12-04T20:08:29.541" v="385" actId="478"/>
          <ac:spMkLst>
            <pc:docMk/>
            <pc:sldMk cId="0" sldId="258"/>
            <ac:spMk id="13" creationId="{E0139A42-0E8D-845E-20CA-F23C7A61447E}"/>
          </ac:spMkLst>
        </pc:spChg>
        <pc:spChg chg="add del mod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15" creationId="{A4D65486-634F-5574-5E7D-16DCB1D0CC40}"/>
          </ac:spMkLst>
        </pc:spChg>
        <pc:spChg chg="add del mod">
          <ac:chgData name="Romina Mendez" userId="3ff0f60e6bdc7fb5" providerId="LiveId" clId="{4396401E-4257-4AC2-9FC4-14C9281044EB}" dt="2022-12-04T20:08:39.713" v="389" actId="478"/>
          <ac:spMkLst>
            <pc:docMk/>
            <pc:sldMk cId="0" sldId="258"/>
            <ac:spMk id="17" creationId="{537A9BC2-3243-19CC-43C7-15AC1294B4D0}"/>
          </ac:spMkLst>
        </pc:spChg>
        <pc:spChg chg="add del mod">
          <ac:chgData name="Romina Mendez" userId="3ff0f60e6bdc7fb5" providerId="LiveId" clId="{4396401E-4257-4AC2-9FC4-14C9281044EB}" dt="2022-12-04T20:08:43.186" v="391" actId="478"/>
          <ac:spMkLst>
            <pc:docMk/>
            <pc:sldMk cId="0" sldId="258"/>
            <ac:spMk id="19" creationId="{2FF43A92-D8B1-C8BB-5885-6E5813233D46}"/>
          </ac:spMkLst>
        </pc:spChg>
        <pc:spChg chg="add del mod">
          <ac:chgData name="Romina Mendez" userId="3ff0f60e6bdc7fb5" providerId="LiveId" clId="{4396401E-4257-4AC2-9FC4-14C9281044EB}" dt="2022-12-04T20:08:36.909" v="386" actId="478"/>
          <ac:spMkLst>
            <pc:docMk/>
            <pc:sldMk cId="0" sldId="258"/>
            <ac:spMk id="21" creationId="{9A55C1CF-EC44-86EE-CC15-22BCCAFBC00D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2" creationId="{8650C1A7-E800-0C14-85EC-65B617AF1551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3" creationId="{405E0B90-39D5-3CA3-D78D-FAEB75F566EA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4" creationId="{CFA8E893-2934-40B7-AFA4-3A08165E3152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5" creationId="{8313EDAB-0A1C-15F6-AD93-27DA2059A0EF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6" creationId="{0B281565-9259-AF80-4CDB-839334843BF5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8" creationId="{63C8B550-F1C4-3ACB-8CE0-F199F00F7750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9" creationId="{5D28DA0D-1F70-61FD-7EEF-41FC510317D8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0" creationId="{C956AA66-303C-F1CD-2BB2-0E3F5A0244FD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2" creationId="{A9B579A4-C3D7-00EF-A008-4917579E0E84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3" creationId="{76180B09-7115-D951-0E88-273D895BF70C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4" creationId="{626C41DA-D108-A17E-521C-02376941E012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5" creationId="{88ADD2B3-E4B1-C974-DCFD-3D3A79334CDC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6" creationId="{182A1974-BA55-AB4A-BB6C-64D89C19157C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7" creationId="{3DDC72D8-F396-919E-158C-C40A57AC6528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8" creationId="{64C54C65-0055-780C-86D7-1A09ADF32DEE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9" creationId="{5BA9AAEE-B39D-DA71-3C37-D103E64EF3BA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1" creationId="{44381848-016F-854A-4497-054B0F8880CB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2" creationId="{CA4D48B6-E5AE-48AD-F667-29D03A5836F6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3" creationId="{2E094D1C-9909-4C85-0C32-1EE609F80E05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5" creationId="{A2F8211F-2BB4-6DEE-AC65-62778E45C98B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6" creationId="{9ACEFE89-71EE-FAC7-1143-693FA5DE043D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7" creationId="{21375B29-42EF-71BC-CCCE-32C9E8DDFE5A}"/>
          </ac:spMkLst>
        </pc:spChg>
        <pc:spChg chg="add del mod">
          <ac:chgData name="Romina Mendez" userId="3ff0f60e6bdc7fb5" providerId="LiveId" clId="{4396401E-4257-4AC2-9FC4-14C9281044EB}" dt="2022-12-04T20:11:52.738" v="437" actId="478"/>
          <ac:spMkLst>
            <pc:docMk/>
            <pc:sldMk cId="0" sldId="258"/>
            <ac:spMk id="48" creationId="{01D20E8B-B767-C8B5-D534-78B682A91801}"/>
          </ac:spMkLst>
        </pc:spChg>
        <pc:spChg chg="add mod">
          <ac:chgData name="Romina Mendez" userId="3ff0f60e6bdc7fb5" providerId="LiveId" clId="{4396401E-4257-4AC2-9FC4-14C9281044EB}" dt="2022-12-05T03:23:46.406" v="2515" actId="20577"/>
          <ac:spMkLst>
            <pc:docMk/>
            <pc:sldMk cId="0" sldId="258"/>
            <ac:spMk id="49" creationId="{33BC2408-CE0E-6EF8-E289-BE2CC0EFB5A6}"/>
          </ac:spMkLst>
        </pc:spChg>
        <pc:spChg chg="add del mod">
          <ac:chgData name="Romina Mendez" userId="3ff0f60e6bdc7fb5" providerId="LiveId" clId="{4396401E-4257-4AC2-9FC4-14C9281044EB}" dt="2022-12-04T20:12:00.356" v="439" actId="478"/>
          <ac:spMkLst>
            <pc:docMk/>
            <pc:sldMk cId="0" sldId="258"/>
            <ac:spMk id="50" creationId="{FDE2836B-D2A5-743C-9040-D5A455727E80}"/>
          </ac:spMkLst>
        </pc:spChg>
        <pc:spChg chg="add mod">
          <ac:chgData name="Romina Mendez" userId="3ff0f60e6bdc7fb5" providerId="LiveId" clId="{4396401E-4257-4AC2-9FC4-14C9281044EB}" dt="2022-12-04T22:35:21.412" v="1390" actId="1076"/>
          <ac:spMkLst>
            <pc:docMk/>
            <pc:sldMk cId="0" sldId="258"/>
            <ac:spMk id="51" creationId="{690CB988-C023-460C-0B3E-71CA2C480F8B}"/>
          </ac:spMkLst>
        </pc:spChg>
        <pc:spChg chg="add mod">
          <ac:chgData name="Romina Mendez" userId="3ff0f60e6bdc7fb5" providerId="LiveId" clId="{4396401E-4257-4AC2-9FC4-14C9281044EB}" dt="2022-12-04T20:23:45.212" v="808" actId="1076"/>
          <ac:spMkLst>
            <pc:docMk/>
            <pc:sldMk cId="0" sldId="258"/>
            <ac:spMk id="52" creationId="{6B9FCB09-072F-5D8B-377A-75910BA51B58}"/>
          </ac:spMkLst>
        </pc:spChg>
        <pc:spChg chg="add mod">
          <ac:chgData name="Romina Mendez" userId="3ff0f60e6bdc7fb5" providerId="LiveId" clId="{4396401E-4257-4AC2-9FC4-14C9281044EB}" dt="2022-12-04T20:23:45.212" v="808" actId="1076"/>
          <ac:spMkLst>
            <pc:docMk/>
            <pc:sldMk cId="0" sldId="258"/>
            <ac:spMk id="53" creationId="{B901A9E4-24C4-7280-A31A-5109243C8A3E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5" creationId="{8FC52008-AD1C-F6D3-06B0-7BCEA4F07A65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6" creationId="{9C0267CD-EFCD-0532-44FC-92D9BFDA220D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7" creationId="{13BA8770-5D15-6B56-457B-32434055105D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9" creationId="{BAB9EE38-43CF-27BB-1CAC-CFFFDD7DAF47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60" creationId="{31AD65ED-2815-53C4-D477-4B609B0CCBD6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61" creationId="{B1810B87-5DAC-41DB-FB99-0180B6EB8852}"/>
          </ac:spMkLst>
        </pc:spChg>
        <pc:spChg chg="add del mod">
          <ac:chgData name="Romina Mendez" userId="3ff0f60e6bdc7fb5" providerId="LiveId" clId="{4396401E-4257-4AC2-9FC4-14C9281044EB}" dt="2022-12-04T20:10:03.097" v="405" actId="478"/>
          <ac:spMkLst>
            <pc:docMk/>
            <pc:sldMk cId="0" sldId="258"/>
            <ac:spMk id="63" creationId="{EAD8FD0E-9840-8271-5014-23B65CA6064D}"/>
          </ac:spMkLst>
        </pc:spChg>
        <pc:spChg chg="add del mod">
          <ac:chgData name="Romina Mendez" userId="3ff0f60e6bdc7fb5" providerId="LiveId" clId="{4396401E-4257-4AC2-9FC4-14C9281044EB}" dt="2022-12-04T20:09:58.648" v="404" actId="478"/>
          <ac:spMkLst>
            <pc:docMk/>
            <pc:sldMk cId="0" sldId="258"/>
            <ac:spMk id="449" creationId="{EFC59238-6E65-EC72-AAD2-C09516AF1E5D}"/>
          </ac:spMkLst>
        </pc:spChg>
        <pc:spChg chg="add del mod">
          <ac:chgData name="Romina Mendez" userId="3ff0f60e6bdc7fb5" providerId="LiveId" clId="{4396401E-4257-4AC2-9FC4-14C9281044EB}" dt="2022-12-04T20:10:09.245" v="407" actId="478"/>
          <ac:spMkLst>
            <pc:docMk/>
            <pc:sldMk cId="0" sldId="258"/>
            <ac:spMk id="451" creationId="{5574A556-667B-BD6E-5DE3-D875877240D8}"/>
          </ac:spMkLst>
        </pc:spChg>
        <pc:spChg chg="mod">
          <ac:chgData name="Romina Mendez" userId="3ff0f60e6bdc7fb5" providerId="LiveId" clId="{4396401E-4257-4AC2-9FC4-14C9281044EB}" dt="2022-12-04T20:23:49.690" v="809" actId="1076"/>
          <ac:spMkLst>
            <pc:docMk/>
            <pc:sldMk cId="0" sldId="258"/>
            <ac:spMk id="45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3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12.583" v="408" actId="478"/>
          <ac:spMkLst>
            <pc:docMk/>
            <pc:sldMk cId="0" sldId="258"/>
            <ac:spMk id="454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23.827" v="413" actId="478"/>
          <ac:spMkLst>
            <pc:docMk/>
            <pc:sldMk cId="0" sldId="258"/>
            <ac:spMk id="455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07.866" v="406" actId="478"/>
          <ac:spMkLst>
            <pc:docMk/>
            <pc:sldMk cId="0" sldId="258"/>
            <ac:spMk id="45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0:09:56.816" v="403" actId="478"/>
          <ac:spMkLst>
            <pc:docMk/>
            <pc:sldMk cId="0" sldId="258"/>
            <ac:spMk id="457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9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0:08:17.926" v="382" actId="478"/>
          <ac:spMkLst>
            <pc:docMk/>
            <pc:sldMk cId="0" sldId="258"/>
            <ac:spMk id="460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17.991" v="410" actId="478"/>
          <ac:spMkLst>
            <pc:docMk/>
            <pc:sldMk cId="0" sldId="258"/>
            <ac:spMk id="461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46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9:53.956" v="401" actId="478"/>
          <ac:spMkLst>
            <pc:docMk/>
            <pc:sldMk cId="0" sldId="258"/>
            <ac:spMk id="463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464" creationId="{00000000-0000-0000-0000-000000000000}"/>
          </ac:spMkLst>
        </pc:spChg>
        <pc:spChg chg="add del mod">
          <ac:chgData name="Romina Mendez" userId="3ff0f60e6bdc7fb5" providerId="LiveId" clId="{4396401E-4257-4AC2-9FC4-14C9281044EB}" dt="2022-12-04T20:10:15.268" v="409" actId="478"/>
          <ac:spMkLst>
            <pc:docMk/>
            <pc:sldMk cId="0" sldId="258"/>
            <ac:spMk id="483" creationId="{9225E7FB-E137-DA78-950B-FCA29ED60FEF}"/>
          </ac:spMkLst>
        </pc:spChg>
        <pc:spChg chg="add del mod">
          <ac:chgData name="Romina Mendez" userId="3ff0f60e6bdc7fb5" providerId="LiveId" clId="{4396401E-4257-4AC2-9FC4-14C9281044EB}" dt="2022-12-04T20:10:19.902" v="411" actId="478"/>
          <ac:spMkLst>
            <pc:docMk/>
            <pc:sldMk cId="0" sldId="258"/>
            <ac:spMk id="485" creationId="{80AE2BC8-E9A1-AE27-3055-5A51AFBBCA03}"/>
          </ac:spMkLst>
        </pc:spChg>
        <pc:spChg chg="add del mod">
          <ac:chgData name="Romina Mendez" userId="3ff0f60e6bdc7fb5" providerId="LiveId" clId="{4396401E-4257-4AC2-9FC4-14C9281044EB}" dt="2022-12-04T20:10:25.985" v="414" actId="478"/>
          <ac:spMkLst>
            <pc:docMk/>
            <pc:sldMk cId="0" sldId="258"/>
            <ac:spMk id="487" creationId="{39639770-1737-BB4D-F672-7AA80D1EBDED}"/>
          </ac:spMkLst>
        </pc:spChg>
        <pc:spChg chg="add mod">
          <ac:chgData name="Romina Mendez" userId="3ff0f60e6bdc7fb5" providerId="LiveId" clId="{4396401E-4257-4AC2-9FC4-14C9281044EB}" dt="2022-12-04T20:38:55.823" v="885" actId="1076"/>
          <ac:spMkLst>
            <pc:docMk/>
            <pc:sldMk cId="0" sldId="258"/>
            <ac:spMk id="488" creationId="{061F8480-9974-4F2D-A7F8-4C880EEFB2FE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89" creationId="{E7D908C3-9245-F508-2269-DA2C12FE6A3F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0" creationId="{BF3DED07-107B-1E36-B64B-60D661A5FEE0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1" creationId="{1784304C-1BE7-6A81-1D93-DFC20DF819A7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2" creationId="{DC0A66D6-70F4-6572-75AD-096E6B970C86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3" creationId="{B7FFC036-7F0C-9F83-9B53-DA1B65F621BE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4" creationId="{D38BB891-6F32-1E4B-4CB4-485A7858B200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6" creationId="{F883AE02-B14A-DCA0-C8B1-742A7EF6A173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7" creationId="{8DBF8F02-9B4C-07EB-69F1-4BD2D817BD2D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8" creationId="{DE1E0D52-BD23-F99F-BBF2-B03145802F3E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0" creationId="{CED993DF-F167-0118-0EDC-F3A0400EA173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1" creationId="{0677F8B2-53A8-A880-6E61-CEF60F595817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2" creationId="{0115E75D-54A0-74C2-1724-D24FAC935811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4" creationId="{3DEFCD91-F3FE-A4A1-1403-A25F41D4CAD1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5" creationId="{8DB37CF9-C6FB-9140-E528-6F1D94104BFB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6" creationId="{F10F53AA-A3C5-EC47-C6F8-AFAAC80FC064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7" creationId="{2ED8C01F-2840-81BD-642C-D103764ABD75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8" creationId="{1DD6742E-6D27-09C9-3674-76B084E3C468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0" creationId="{62EBEAB8-A062-B94C-4397-F1E3A46D969E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1" creationId="{296B28CC-A57F-FB51-972D-81073F7FAF1D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2" creationId="{74E73A21-F75E-1D4A-AF4C-DB0318EDED34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3" creationId="{AF6B4E50-B231-EDB1-E79B-A0F55EA635BA}"/>
          </ac:spMkLst>
        </pc:spChg>
        <pc:grpChg chg="add del mod">
          <ac:chgData name="Romina Mendez" userId="3ff0f60e6bdc7fb5" providerId="LiveId" clId="{4396401E-4257-4AC2-9FC4-14C9281044EB}" dt="2022-12-04T20:07:43.189" v="347"/>
          <ac:grpSpMkLst>
            <pc:docMk/>
            <pc:sldMk cId="0" sldId="258"/>
            <ac:grpSpMk id="2" creationId="{53DC5A3C-7A84-D138-701F-E67C82316A76}"/>
          </ac:grpSpMkLst>
        </pc:grpChg>
        <pc:grpChg chg="add mod">
          <ac:chgData name="Romina Mendez" userId="3ff0f60e6bdc7fb5" providerId="LiveId" clId="{4396401E-4257-4AC2-9FC4-14C9281044EB}" dt="2022-12-04T20:38:48.790" v="883" actId="1076"/>
          <ac:grpSpMkLst>
            <pc:docMk/>
            <pc:sldMk cId="0" sldId="258"/>
            <ac:grpSpMk id="6" creationId="{C816E8DF-0DE4-7D30-C77F-2551CB5C57BA}"/>
          </ac:grpSpMkLst>
        </pc:grpChg>
        <pc:grpChg chg="add mod">
          <ac:chgData name="Romina Mendez" userId="3ff0f60e6bdc7fb5" providerId="LiveId" clId="{4396401E-4257-4AC2-9FC4-14C9281044EB}" dt="2022-12-04T20:09:26.263" v="397" actId="571"/>
          <ac:grpSpMkLst>
            <pc:docMk/>
            <pc:sldMk cId="0" sldId="258"/>
            <ac:grpSpMk id="27" creationId="{5FB11590-6B89-202F-220E-C33EF40188E9}"/>
          </ac:grpSpMkLst>
        </pc:grpChg>
        <pc:grpChg chg="add mod">
          <ac:chgData name="Romina Mendez" userId="3ff0f60e6bdc7fb5" providerId="LiveId" clId="{4396401E-4257-4AC2-9FC4-14C9281044EB}" dt="2022-12-04T20:09:26.263" v="397" actId="571"/>
          <ac:grpSpMkLst>
            <pc:docMk/>
            <pc:sldMk cId="0" sldId="258"/>
            <ac:grpSpMk id="31" creationId="{7B93CA39-80AF-D2D1-D113-D613F00C4F40}"/>
          </ac:grpSpMkLst>
        </pc:grpChg>
        <pc:grpChg chg="add mod">
          <ac:chgData name="Romina Mendez" userId="3ff0f60e6bdc7fb5" providerId="LiveId" clId="{4396401E-4257-4AC2-9FC4-14C9281044EB}" dt="2022-12-04T20:09:25.608" v="396" actId="571"/>
          <ac:grpSpMkLst>
            <pc:docMk/>
            <pc:sldMk cId="0" sldId="258"/>
            <ac:grpSpMk id="40" creationId="{75C950E4-1F50-C4E3-880C-43BC798E9257}"/>
          </ac:grpSpMkLst>
        </pc:grpChg>
        <pc:grpChg chg="add mod">
          <ac:chgData name="Romina Mendez" userId="3ff0f60e6bdc7fb5" providerId="LiveId" clId="{4396401E-4257-4AC2-9FC4-14C9281044EB}" dt="2022-12-04T20:09:25.608" v="396" actId="571"/>
          <ac:grpSpMkLst>
            <pc:docMk/>
            <pc:sldMk cId="0" sldId="258"/>
            <ac:grpSpMk id="44" creationId="{344A2995-6558-64E5-D610-6FBE1892A68B}"/>
          </ac:grpSpMkLst>
        </pc:grpChg>
        <pc:grpChg chg="add mod">
          <ac:chgData name="Romina Mendez" userId="3ff0f60e6bdc7fb5" providerId="LiveId" clId="{4396401E-4257-4AC2-9FC4-14C9281044EB}" dt="2022-12-04T20:23:45.212" v="808" actId="1076"/>
          <ac:grpSpMkLst>
            <pc:docMk/>
            <pc:sldMk cId="0" sldId="258"/>
            <ac:grpSpMk id="54" creationId="{4D469296-2AE6-0858-8E8C-3C8A98CB36C6}"/>
          </ac:grpSpMkLst>
        </pc:grpChg>
        <pc:grpChg chg="add mod">
          <ac:chgData name="Romina Mendez" userId="3ff0f60e6bdc7fb5" providerId="LiveId" clId="{4396401E-4257-4AC2-9FC4-14C9281044EB}" dt="2022-12-04T20:23:45.212" v="808" actId="1076"/>
          <ac:grpSpMkLst>
            <pc:docMk/>
            <pc:sldMk cId="0" sldId="258"/>
            <ac:grpSpMk id="58" creationId="{BE862BCE-532D-1376-99FD-CF8A983C443A}"/>
          </ac:grpSpMkLst>
        </pc:grpChg>
        <pc:grpChg chg="del">
          <ac:chgData name="Romina Mendez" userId="3ff0f60e6bdc7fb5" providerId="LiveId" clId="{4396401E-4257-4AC2-9FC4-14C9281044EB}" dt="2022-12-04T20:09:53.956" v="401" actId="478"/>
          <ac:grpSpMkLst>
            <pc:docMk/>
            <pc:sldMk cId="0" sldId="258"/>
            <ac:grpSpMk id="465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10:21.395" v="412" actId="478"/>
          <ac:grpSpMkLst>
            <pc:docMk/>
            <pc:sldMk cId="0" sldId="258"/>
            <ac:grpSpMk id="469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08:41.174" v="390" actId="478"/>
          <ac:grpSpMkLst>
            <pc:docMk/>
            <pc:sldMk cId="0" sldId="258"/>
            <ac:grpSpMk id="473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08:44.943" v="392" actId="478"/>
          <ac:grpSpMkLst>
            <pc:docMk/>
            <pc:sldMk cId="0" sldId="258"/>
            <ac:grpSpMk id="477" creationId="{00000000-0000-0000-0000-000000000000}"/>
          </ac:grpSpMkLst>
        </pc:grpChg>
        <pc:grpChg chg="add mod">
          <ac:chgData name="Romina Mendez" userId="3ff0f60e6bdc7fb5" providerId="LiveId" clId="{4396401E-4257-4AC2-9FC4-14C9281044EB}" dt="2022-12-04T20:11:29.094" v="433" actId="571"/>
          <ac:grpSpMkLst>
            <pc:docMk/>
            <pc:sldMk cId="0" sldId="258"/>
            <ac:grpSpMk id="495" creationId="{0DE65E19-E7B0-8CDF-AB48-E52F0B48F3C3}"/>
          </ac:grpSpMkLst>
        </pc:grpChg>
        <pc:grpChg chg="add mod">
          <ac:chgData name="Romina Mendez" userId="3ff0f60e6bdc7fb5" providerId="LiveId" clId="{4396401E-4257-4AC2-9FC4-14C9281044EB}" dt="2022-12-04T20:11:29.094" v="433" actId="571"/>
          <ac:grpSpMkLst>
            <pc:docMk/>
            <pc:sldMk cId="0" sldId="258"/>
            <ac:grpSpMk id="499" creationId="{31A54711-C2C1-1D2D-E265-0BD8B935E744}"/>
          </ac:grpSpMkLst>
        </pc:grpChg>
        <pc:grpChg chg="add del mod">
          <ac:chgData name="Romina Mendez" userId="3ff0f60e6bdc7fb5" providerId="LiveId" clId="{4396401E-4257-4AC2-9FC4-14C9281044EB}" dt="2022-12-04T22:34:37.972" v="1378" actId="478"/>
          <ac:grpSpMkLst>
            <pc:docMk/>
            <pc:sldMk cId="0" sldId="258"/>
            <ac:grpSpMk id="503" creationId="{4AEA9F02-990D-33C6-A8BD-9C812FA9AD24}"/>
          </ac:grpSpMkLst>
        </pc:grpChg>
        <pc:grpChg chg="add mod">
          <ac:chgData name="Romina Mendez" userId="3ff0f60e6bdc7fb5" providerId="LiveId" clId="{4396401E-4257-4AC2-9FC4-14C9281044EB}" dt="2022-12-04T22:35:10.332" v="1388" actId="1076"/>
          <ac:grpSpMkLst>
            <pc:docMk/>
            <pc:sldMk cId="0" sldId="258"/>
            <ac:grpSpMk id="509" creationId="{FA6BCBBD-CCDF-A515-ACED-8F4A8C428A08}"/>
          </ac:grpSpMkLst>
        </pc:grpChg>
      </pc:sldChg>
      <pc:sldChg chg="del">
        <pc:chgData name="Romina Mendez" userId="3ff0f60e6bdc7fb5" providerId="LiveId" clId="{4396401E-4257-4AC2-9FC4-14C9281044EB}" dt="2022-12-04T19:21:49.554" v="340" actId="47"/>
        <pc:sldMkLst>
          <pc:docMk/>
          <pc:sldMk cId="0" sldId="259"/>
        </pc:sldMkLst>
      </pc:sldChg>
      <pc:sldChg chg="addSp delSp modSp del mod ord modNotes">
        <pc:chgData name="Romina Mendez" userId="3ff0f60e6bdc7fb5" providerId="LiveId" clId="{4396401E-4257-4AC2-9FC4-14C9281044EB}" dt="2022-12-04T21:32:50.991" v="1076" actId="47"/>
        <pc:sldMkLst>
          <pc:docMk/>
          <pc:sldMk cId="0" sldId="260"/>
        </pc:sldMkLst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3" creationId="{937AE8CF-918D-FC5C-19DB-EFA8B483E8CF}"/>
          </ac:spMkLst>
        </pc:spChg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4" creationId="{35DC5E11-FF52-FFB6-BE4D-43858853D835}"/>
          </ac:spMkLst>
        </pc:spChg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5" creationId="{E08A8206-61F0-C908-24A3-93ED113026B5}"/>
          </ac:spMkLst>
        </pc:spChg>
        <pc:spChg chg="add mod">
          <ac:chgData name="Romina Mendez" userId="3ff0f60e6bdc7fb5" providerId="LiveId" clId="{4396401E-4257-4AC2-9FC4-14C9281044EB}" dt="2022-12-04T21:04:45.616" v="988" actId="1076"/>
          <ac:spMkLst>
            <pc:docMk/>
            <pc:sldMk cId="0" sldId="260"/>
            <ac:spMk id="6" creationId="{F49E618F-4700-63D1-FB53-57703F2F95DD}"/>
          </ac:spMkLst>
        </pc:spChg>
        <pc:spChg chg="add del mod">
          <ac:chgData name="Romina Mendez" userId="3ff0f60e6bdc7fb5" providerId="LiveId" clId="{4396401E-4257-4AC2-9FC4-14C9281044EB}" dt="2022-12-04T21:05:23.084" v="990" actId="478"/>
          <ac:spMkLst>
            <pc:docMk/>
            <pc:sldMk cId="0" sldId="260"/>
            <ac:spMk id="8" creationId="{0B9250A0-053F-5A9D-E16A-B70EF3DE118E}"/>
          </ac:spMkLst>
        </pc:spChg>
        <pc:spChg chg="mod">
          <ac:chgData name="Romina Mendez" userId="3ff0f60e6bdc7fb5" providerId="LiveId" clId="{4396401E-4257-4AC2-9FC4-14C9281044EB}" dt="2022-12-04T21:05:30.545" v="991" actId="1076"/>
          <ac:spMkLst>
            <pc:docMk/>
            <pc:sldMk cId="0" sldId="260"/>
            <ac:spMk id="500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05:21.595" v="989" actId="478"/>
          <ac:spMkLst>
            <pc:docMk/>
            <pc:sldMk cId="0" sldId="260"/>
            <ac:spMk id="50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1:05:36.306" v="992" actId="1076"/>
          <ac:spMkLst>
            <pc:docMk/>
            <pc:sldMk cId="0" sldId="260"/>
            <ac:spMk id="502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4T21:03:50.301" v="985" actId="1076"/>
          <ac:grpSpMkLst>
            <pc:docMk/>
            <pc:sldMk cId="0" sldId="260"/>
            <ac:grpSpMk id="2" creationId="{DADCDA43-6246-8E66-2E1F-14254D80BD92}"/>
          </ac:grpSpMkLst>
        </pc:grpChg>
        <pc:grpChg chg="mod">
          <ac:chgData name="Romina Mendez" userId="3ff0f60e6bdc7fb5" providerId="LiveId" clId="{4396401E-4257-4AC2-9FC4-14C9281044EB}" dt="2022-12-04T21:03:55.088" v="986" actId="1076"/>
          <ac:grpSpMkLst>
            <pc:docMk/>
            <pc:sldMk cId="0" sldId="260"/>
            <ac:grpSpMk id="496" creationId="{00000000-0000-0000-0000-000000000000}"/>
          </ac:grpSpMkLst>
        </pc:grpChg>
      </pc:sldChg>
      <pc:sldChg chg="del">
        <pc:chgData name="Romina Mendez" userId="3ff0f60e6bdc7fb5" providerId="LiveId" clId="{4396401E-4257-4AC2-9FC4-14C9281044EB}" dt="2022-12-04T21:27:14.833" v="1014" actId="47"/>
        <pc:sldMkLst>
          <pc:docMk/>
          <pc:sldMk cId="0" sldId="261"/>
        </pc:sldMkLst>
      </pc:sldChg>
      <pc:sldChg chg="del">
        <pc:chgData name="Romina Mendez" userId="3ff0f60e6bdc7fb5" providerId="LiveId" clId="{4396401E-4257-4AC2-9FC4-14C9281044EB}" dt="2022-12-04T19:21:46.612" v="339" actId="47"/>
        <pc:sldMkLst>
          <pc:docMk/>
          <pc:sldMk cId="0" sldId="262"/>
        </pc:sldMkLst>
      </pc:sldChg>
      <pc:sldChg chg="addSp delSp modSp mod ord modTransition setBg">
        <pc:chgData name="Romina Mendez" userId="3ff0f60e6bdc7fb5" providerId="LiveId" clId="{4396401E-4257-4AC2-9FC4-14C9281044EB}" dt="2022-12-05T03:21:35.013" v="2481" actId="20577"/>
        <pc:sldMkLst>
          <pc:docMk/>
          <pc:sldMk cId="0" sldId="263"/>
        </pc:sldMkLst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3" creationId="{69DE8E13-298F-CDCB-E6AD-D43DF425953D}"/>
          </ac:spMkLst>
        </pc:spChg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4" creationId="{847D8601-70BE-53D6-A912-2992C1CE0CFA}"/>
          </ac:spMkLst>
        </pc:spChg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5" creationId="{53157143-D109-788E-C4C9-B62AC9FEE493}"/>
          </ac:spMkLst>
        </pc:spChg>
        <pc:spChg chg="add mod">
          <ac:chgData name="Romina Mendez" userId="3ff0f60e6bdc7fb5" providerId="LiveId" clId="{4396401E-4257-4AC2-9FC4-14C9281044EB}" dt="2022-12-04T20:58:42.083" v="900" actId="1076"/>
          <ac:spMkLst>
            <pc:docMk/>
            <pc:sldMk cId="0" sldId="263"/>
            <ac:spMk id="6" creationId="{F50A2A21-45B8-533A-5DE7-460C16391348}"/>
          </ac:spMkLst>
        </pc:spChg>
        <pc:spChg chg="add del mod">
          <ac:chgData name="Romina Mendez" userId="3ff0f60e6bdc7fb5" providerId="LiveId" clId="{4396401E-4257-4AC2-9FC4-14C9281044EB}" dt="2022-12-04T20:59:03.201" v="903" actId="478"/>
          <ac:spMkLst>
            <pc:docMk/>
            <pc:sldMk cId="0" sldId="263"/>
            <ac:spMk id="8" creationId="{00360E58-54E6-439D-2FA3-4D87EF550B9B}"/>
          </ac:spMkLst>
        </pc:spChg>
        <pc:spChg chg="del mod">
          <ac:chgData name="Romina Mendez" userId="3ff0f60e6bdc7fb5" providerId="LiveId" clId="{4396401E-4257-4AC2-9FC4-14C9281044EB}" dt="2022-12-04T20:59:00.595" v="902" actId="478"/>
          <ac:spMkLst>
            <pc:docMk/>
            <pc:sldMk cId="0" sldId="263"/>
            <ac:spMk id="554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59:07.970" v="904" actId="478"/>
          <ac:spMkLst>
            <pc:docMk/>
            <pc:sldMk cId="0" sldId="263"/>
            <ac:spMk id="555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59:26.740" v="910" actId="478"/>
          <ac:spMkLst>
            <pc:docMk/>
            <pc:sldMk cId="0" sldId="263"/>
            <ac:spMk id="556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3:21:35.013" v="2481" actId="20577"/>
          <ac:spMkLst>
            <pc:docMk/>
            <pc:sldMk cId="0" sldId="263"/>
            <ac:spMk id="55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1:20:35.756" v="1004" actId="478"/>
          <ac:spMkLst>
            <pc:docMk/>
            <pc:sldMk cId="0" sldId="263"/>
            <ac:spMk id="558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1:21:10.421" v="1008" actId="478"/>
          <ac:spMkLst>
            <pc:docMk/>
            <pc:sldMk cId="0" sldId="263"/>
            <ac:spMk id="559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4T20:57:58.309" v="888"/>
          <ac:grpSpMkLst>
            <pc:docMk/>
            <pc:sldMk cId="0" sldId="263"/>
            <ac:grpSpMk id="2" creationId="{288CF5EF-51A0-E463-FBF5-3683DC79C007}"/>
          </ac:grpSpMkLst>
        </pc:grpChg>
        <pc:grpChg chg="del">
          <ac:chgData name="Romina Mendez" userId="3ff0f60e6bdc7fb5" providerId="LiveId" clId="{4396401E-4257-4AC2-9FC4-14C9281044EB}" dt="2022-12-04T20:59:09.565" v="905" actId="478"/>
          <ac:grpSpMkLst>
            <pc:docMk/>
            <pc:sldMk cId="0" sldId="263"/>
            <ac:grpSpMk id="560" creationId="{00000000-0000-0000-0000-000000000000}"/>
          </ac:grpSpMkLst>
        </pc:grpChg>
        <pc:picChg chg="add del">
          <ac:chgData name="Romina Mendez" userId="3ff0f60e6bdc7fb5" providerId="LiveId" clId="{4396401E-4257-4AC2-9FC4-14C9281044EB}" dt="2022-12-04T21:19:33.720" v="994" actId="22"/>
          <ac:picMkLst>
            <pc:docMk/>
            <pc:sldMk cId="0" sldId="263"/>
            <ac:picMk id="10" creationId="{0B0ED6FA-873F-BA7B-0B59-214ED0CD49F1}"/>
          </ac:picMkLst>
        </pc:picChg>
        <pc:picChg chg="add mod">
          <ac:chgData name="Romina Mendez" userId="3ff0f60e6bdc7fb5" providerId="LiveId" clId="{4396401E-4257-4AC2-9FC4-14C9281044EB}" dt="2022-12-04T21:32:01.871" v="1064" actId="1076"/>
          <ac:picMkLst>
            <pc:docMk/>
            <pc:sldMk cId="0" sldId="263"/>
            <ac:picMk id="12" creationId="{EA314BD2-7FF1-42FA-016B-F12087464256}"/>
          </ac:picMkLst>
        </pc:picChg>
        <pc:cxnChg chg="mod">
          <ac:chgData name="Romina Mendez" userId="3ff0f60e6bdc7fb5" providerId="LiveId" clId="{4396401E-4257-4AC2-9FC4-14C9281044EB}" dt="2022-12-04T21:20:44.063" v="1007" actId="1076"/>
          <ac:cxnSpMkLst>
            <pc:docMk/>
            <pc:sldMk cId="0" sldId="263"/>
            <ac:cxnSpMk id="564" creationId="{00000000-0000-0000-0000-000000000000}"/>
          </ac:cxnSpMkLst>
        </pc:cxnChg>
      </pc:sldChg>
      <pc:sldChg chg="del">
        <pc:chgData name="Romina Mendez" userId="3ff0f60e6bdc7fb5" providerId="LiveId" clId="{4396401E-4257-4AC2-9FC4-14C9281044EB}" dt="2022-12-04T21:27:16.643" v="1015" actId="47"/>
        <pc:sldMkLst>
          <pc:docMk/>
          <pc:sldMk cId="0" sldId="264"/>
        </pc:sldMkLst>
      </pc:sldChg>
      <pc:sldChg chg="del">
        <pc:chgData name="Romina Mendez" userId="3ff0f60e6bdc7fb5" providerId="LiveId" clId="{4396401E-4257-4AC2-9FC4-14C9281044EB}" dt="2022-12-04T21:27:12.246" v="1013" actId="47"/>
        <pc:sldMkLst>
          <pc:docMk/>
          <pc:sldMk cId="0" sldId="265"/>
        </pc:sldMkLst>
      </pc:sldChg>
      <pc:sldChg chg="del">
        <pc:chgData name="Romina Mendez" userId="3ff0f60e6bdc7fb5" providerId="LiveId" clId="{4396401E-4257-4AC2-9FC4-14C9281044EB}" dt="2022-12-04T21:27:19.804" v="1016" actId="47"/>
        <pc:sldMkLst>
          <pc:docMk/>
          <pc:sldMk cId="0" sldId="266"/>
        </pc:sldMkLst>
      </pc:sldChg>
      <pc:sldChg chg="del">
        <pc:chgData name="Romina Mendez" userId="3ff0f60e6bdc7fb5" providerId="LiveId" clId="{4396401E-4257-4AC2-9FC4-14C9281044EB}" dt="2022-12-04T21:27:09.134" v="1012" actId="47"/>
        <pc:sldMkLst>
          <pc:docMk/>
          <pc:sldMk cId="0" sldId="267"/>
        </pc:sldMkLst>
      </pc:sldChg>
      <pc:sldChg chg="addSp delSp modSp mod modTransition modClrScheme chgLayout modNotes">
        <pc:chgData name="Romina Mendez" userId="3ff0f60e6bdc7fb5" providerId="LiveId" clId="{4396401E-4257-4AC2-9FC4-14C9281044EB}" dt="2022-12-05T06:03:20.249" v="2875" actId="20577"/>
        <pc:sldMkLst>
          <pc:docMk/>
          <pc:sldMk cId="0" sldId="268"/>
        </pc:sldMkLst>
        <pc:spChg chg="add mod">
          <ac:chgData name="Romina Mendez" userId="3ff0f60e6bdc7fb5" providerId="LiveId" clId="{4396401E-4257-4AC2-9FC4-14C9281044EB}" dt="2022-12-05T05:24:07.668" v="2517" actId="1076"/>
          <ac:spMkLst>
            <pc:docMk/>
            <pc:sldMk cId="0" sldId="268"/>
            <ac:spMk id="2" creationId="{E94DF7A7-3562-3914-4AF7-AB2E8B31A73A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4" creationId="{6AB5691A-22EE-CE05-3CA3-4DD9D04B5179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5" creationId="{97A1BBD8-B5F5-BFDD-C886-683714887A13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6" creationId="{36C115A7-DA1B-0785-8AEA-14D36C790B36}"/>
          </ac:spMkLst>
        </pc:spChg>
        <pc:spChg chg="add mod">
          <ac:chgData name="Romina Mendez" userId="3ff0f60e6bdc7fb5" providerId="LiveId" clId="{4396401E-4257-4AC2-9FC4-14C9281044EB}" dt="2022-12-05T06:03:20.249" v="2875" actId="20577"/>
          <ac:spMkLst>
            <pc:docMk/>
            <pc:sldMk cId="0" sldId="268"/>
            <ac:spMk id="8" creationId="{1DB6DE01-4398-F2EA-4E8F-24F1F25D8D27}"/>
          </ac:spMkLst>
        </pc:spChg>
        <pc:spChg chg="add del mod">
          <ac:chgData name="Romina Mendez" userId="3ff0f60e6bdc7fb5" providerId="LiveId" clId="{4396401E-4257-4AC2-9FC4-14C9281044EB}" dt="2022-12-04T20:32:34.464" v="877" actId="478"/>
          <ac:spMkLst>
            <pc:docMk/>
            <pc:sldMk cId="0" sldId="268"/>
            <ac:spMk id="9" creationId="{EBCF6D3D-EC2A-9955-9718-AD9F8BC6F698}"/>
          </ac:spMkLst>
        </pc:spChg>
        <pc:spChg chg="add del mod">
          <ac:chgData name="Romina Mendez" userId="3ff0f60e6bdc7fb5" providerId="LiveId" clId="{4396401E-4257-4AC2-9FC4-14C9281044EB}" dt="2022-12-04T20:33:10.159" v="880" actId="478"/>
          <ac:spMkLst>
            <pc:docMk/>
            <pc:sldMk cId="0" sldId="268"/>
            <ac:spMk id="11" creationId="{56CF05B8-0FB3-3922-EB82-F7C5CF160ADF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2" creationId="{DB71EDD7-D2C9-9458-207B-333D877A0213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3" creationId="{24682FCF-95C6-8CAD-F278-90B31A171C2E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4" creationId="{EA09957B-1209-0D69-6CC7-3273AA910ECE}"/>
          </ac:spMkLst>
        </pc:spChg>
        <pc:spChg chg="mod">
          <ac:chgData name="Romina Mendez" userId="3ff0f60e6bdc7fb5" providerId="LiveId" clId="{4396401E-4257-4AC2-9FC4-14C9281044EB}" dt="2022-12-05T05:29:37.690" v="2670" actId="20577"/>
          <ac:spMkLst>
            <pc:docMk/>
            <pc:sldMk cId="0" sldId="268"/>
            <ac:spMk id="680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0:19.438" v="2740" actId="20577"/>
          <ac:spMkLst>
            <pc:docMk/>
            <pc:sldMk cId="0" sldId="268"/>
            <ac:spMk id="681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0:28.191" v="2752" actId="20577"/>
          <ac:spMkLst>
            <pc:docMk/>
            <pc:sldMk cId="0" sldId="268"/>
            <ac:spMk id="682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1:33.249" v="2753" actId="20577"/>
          <ac:spMkLst>
            <pc:docMk/>
            <pc:sldMk cId="0" sldId="268"/>
            <ac:spMk id="68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28.626" v="2524" actId="478"/>
          <ac:spMkLst>
            <pc:docMk/>
            <pc:sldMk cId="0" sldId="268"/>
            <ac:spMk id="684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33.788" v="2525" actId="478"/>
          <ac:spMkLst>
            <pc:docMk/>
            <pc:sldMk cId="0" sldId="268"/>
            <ac:spMk id="685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04.962" v="2790" actId="478"/>
          <ac:spMkLst>
            <pc:docMk/>
            <pc:sldMk cId="0" sldId="268"/>
            <ac:spMk id="68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3.302" v="2792" actId="478"/>
          <ac:spMkLst>
            <pc:docMk/>
            <pc:sldMk cId="0" sldId="268"/>
            <ac:spMk id="687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29:14.607" v="2652" actId="478"/>
          <ac:spMkLst>
            <pc:docMk/>
            <pc:sldMk cId="0" sldId="268"/>
            <ac:spMk id="693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8.989" v="2815" actId="478"/>
          <ac:spMkLst>
            <pc:docMk/>
            <pc:sldMk cId="0" sldId="268"/>
            <ac:spMk id="69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6.015" v="2814" actId="478"/>
          <ac:spMkLst>
            <pc:docMk/>
            <pc:sldMk cId="0" sldId="268"/>
            <ac:spMk id="695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13.292" v="2818" actId="478"/>
          <ac:spMkLst>
            <pc:docMk/>
            <pc:sldMk cId="0" sldId="268"/>
            <ac:spMk id="701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07.981" v="2816" actId="478"/>
          <ac:spMkLst>
            <pc:docMk/>
            <pc:sldMk cId="0" sldId="268"/>
            <ac:spMk id="702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10.547" v="2817" actId="478"/>
          <ac:spMkLst>
            <pc:docMk/>
            <pc:sldMk cId="0" sldId="268"/>
            <ac:spMk id="703" creationId="{00000000-0000-0000-0000-000000000000}"/>
          </ac:spMkLst>
        </pc:spChg>
        <pc:spChg chg="add del mod">
          <ac:chgData name="Romina Mendez" userId="3ff0f60e6bdc7fb5" providerId="LiveId" clId="{4396401E-4257-4AC2-9FC4-14C9281044EB}" dt="2022-12-04T20:33:07.533" v="878" actId="478"/>
          <ac:spMkLst>
            <pc:docMk/>
            <pc:sldMk cId="0" sldId="268"/>
            <ac:spMk id="70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23.205" v="2807" actId="478"/>
          <ac:spMkLst>
            <pc:docMk/>
            <pc:sldMk cId="0" sldId="268"/>
            <ac:spMk id="706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8.447" v="2806" actId="478"/>
          <ac:spMkLst>
            <pc:docMk/>
            <pc:sldMk cId="0" sldId="268"/>
            <ac:spMk id="707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5.442" v="2805" actId="478"/>
          <ac:spMkLst>
            <pc:docMk/>
            <pc:sldMk cId="0" sldId="268"/>
            <ac:spMk id="709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2.763" v="2804" actId="478"/>
          <ac:spMkLst>
            <pc:docMk/>
            <pc:sldMk cId="0" sldId="268"/>
            <ac:spMk id="710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8.014" v="2812" actId="478"/>
          <ac:spMkLst>
            <pc:docMk/>
            <pc:sldMk cId="0" sldId="268"/>
            <ac:spMk id="712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2.649" v="2810" actId="478"/>
          <ac:spMkLst>
            <pc:docMk/>
            <pc:sldMk cId="0" sldId="268"/>
            <ac:spMk id="713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5.311" v="2811" actId="478"/>
          <ac:spMkLst>
            <pc:docMk/>
            <pc:sldMk cId="0" sldId="268"/>
            <ac:spMk id="71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37.585" v="2809" actId="478"/>
          <ac:spMkLst>
            <pc:docMk/>
            <pc:sldMk cId="0" sldId="268"/>
            <ac:spMk id="715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04.049" v="2803" actId="478"/>
          <ac:spMkLst>
            <pc:docMk/>
            <pc:sldMk cId="0" sldId="268"/>
            <ac:spMk id="718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27.901" v="2808" actId="478"/>
          <ac:spMkLst>
            <pc:docMk/>
            <pc:sldMk cId="0" sldId="268"/>
            <ac:spMk id="719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2.037" v="2813" actId="478"/>
          <ac:spMkLst>
            <pc:docMk/>
            <pc:sldMk cId="0" sldId="268"/>
            <ac:spMk id="720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7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8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9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0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6:00.496" v="2535" actId="478"/>
          <ac:spMkLst>
            <pc:docMk/>
            <pc:sldMk cId="0" sldId="268"/>
            <ac:spMk id="73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56.276" v="2534" actId="478"/>
          <ac:spMkLst>
            <pc:docMk/>
            <pc:sldMk cId="0" sldId="268"/>
            <ac:spMk id="738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53.718" v="2533" actId="478"/>
          <ac:spMkLst>
            <pc:docMk/>
            <pc:sldMk cId="0" sldId="268"/>
            <ac:spMk id="739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39.565" v="2526" actId="478"/>
          <ac:spMkLst>
            <pc:docMk/>
            <pc:sldMk cId="0" sldId="268"/>
            <ac:spMk id="740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43.516" v="2529" actId="478"/>
          <ac:spMkLst>
            <pc:docMk/>
            <pc:sldMk cId="0" sldId="268"/>
            <ac:spMk id="741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48.851" v="2532" actId="478"/>
          <ac:spMkLst>
            <pc:docMk/>
            <pc:sldMk cId="0" sldId="268"/>
            <ac:spMk id="74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23.879" v="2797" actId="478"/>
          <ac:spMkLst>
            <pc:docMk/>
            <pc:sldMk cId="0" sldId="268"/>
            <ac:spMk id="74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9.688" v="2796" actId="478"/>
          <ac:spMkLst>
            <pc:docMk/>
            <pc:sldMk cId="0" sldId="268"/>
            <ac:spMk id="744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5.745" v="2793" actId="478"/>
          <ac:spMkLst>
            <pc:docMk/>
            <pc:sldMk cId="0" sldId="268"/>
            <ac:spMk id="745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26.873" v="2798" actId="478"/>
          <ac:spMkLst>
            <pc:docMk/>
            <pc:sldMk cId="0" sldId="268"/>
            <ac:spMk id="74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07.642" v="2791" actId="478"/>
          <ac:spMkLst>
            <pc:docMk/>
            <pc:sldMk cId="0" sldId="268"/>
            <ac:spMk id="74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30.588" v="2799" actId="478"/>
          <ac:spMkLst>
            <pc:docMk/>
            <pc:sldMk cId="0" sldId="268"/>
            <ac:spMk id="748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5T05:24:04.341" v="2516" actId="1076"/>
          <ac:grpSpMkLst>
            <pc:docMk/>
            <pc:sldMk cId="0" sldId="268"/>
            <ac:grpSpMk id="3" creationId="{2AC44A9B-B158-0BAF-4E78-9DBB02737354}"/>
          </ac:grpSpMkLst>
        </pc:grpChg>
        <pc:grpChg chg="add del mod">
          <ac:chgData name="Romina Mendez" userId="3ff0f60e6bdc7fb5" providerId="LiveId" clId="{4396401E-4257-4AC2-9FC4-14C9281044EB}" dt="2022-12-05T05:52:17.049" v="2846" actId="1076"/>
          <ac:grpSpMkLst>
            <pc:docMk/>
            <pc:sldMk cId="0" sldId="268"/>
            <ac:grpSpMk id="7" creationId="{F06B655E-A8DC-47B3-776D-8E883147746B}"/>
          </ac:grpSpMkLst>
        </pc:grpChg>
        <pc:grpChg chg="mod">
          <ac:chgData name="Romina Mendez" userId="3ff0f60e6bdc7fb5" providerId="LiveId" clId="{4396401E-4257-4AC2-9FC4-14C9281044EB}" dt="2022-12-04T19:17:18.598" v="272" actId="164"/>
          <ac:grpSpMkLst>
            <pc:docMk/>
            <pc:sldMk cId="0" sldId="268"/>
            <ac:grpSpMk id="688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56.015" v="2814" actId="478"/>
          <ac:grpSpMkLst>
            <pc:docMk/>
            <pc:sldMk cId="0" sldId="268"/>
            <ac:grpSpMk id="692" creationId="{00000000-0000-0000-0000-000000000000}"/>
          </ac:grpSpMkLst>
        </pc:grpChg>
        <pc:grpChg chg="mod">
          <ac:chgData name="Romina Mendez" userId="3ff0f60e6bdc7fb5" providerId="LiveId" clId="{4396401E-4257-4AC2-9FC4-14C9281044EB}" dt="2022-12-04T19:17:18.598" v="272" actId="164"/>
          <ac:grpSpMkLst>
            <pc:docMk/>
            <pc:sldMk cId="0" sldId="268"/>
            <ac:grpSpMk id="696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5:10.547" v="2817" actId="478"/>
          <ac:grpSpMkLst>
            <pc:docMk/>
            <pc:sldMk cId="0" sldId="268"/>
            <ac:grpSpMk id="700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18.447" v="2806" actId="478"/>
          <ac:grpSpMkLst>
            <pc:docMk/>
            <pc:sldMk cId="0" sldId="268"/>
            <ac:grpSpMk id="705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12.763" v="2804" actId="478"/>
          <ac:grpSpMkLst>
            <pc:docMk/>
            <pc:sldMk cId="0" sldId="268"/>
            <ac:grpSpMk id="708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45.311" v="2811" actId="478"/>
          <ac:grpSpMkLst>
            <pc:docMk/>
            <pc:sldMk cId="0" sldId="268"/>
            <ac:grpSpMk id="711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52.037" v="2813" actId="478"/>
          <ac:grpSpMkLst>
            <pc:docMk/>
            <pc:sldMk cId="0" sldId="268"/>
            <ac:grpSpMk id="716" creationId="{00000000-0000-0000-0000-000000000000}"/>
          </ac:grpSpMkLst>
        </pc:grpChg>
        <pc:picChg chg="add mod">
          <ac:chgData name="Romina Mendez" userId="3ff0f60e6bdc7fb5" providerId="LiveId" clId="{4396401E-4257-4AC2-9FC4-14C9281044EB}" dt="2022-12-05T05:52:28.557" v="2849" actId="1076"/>
          <ac:picMkLst>
            <pc:docMk/>
            <pc:sldMk cId="0" sldId="268"/>
            <ac:picMk id="1026" creationId="{34C7B60A-6077-2655-0801-B13E989133B6}"/>
          </ac:picMkLst>
        </pc:picChg>
        <pc:picChg chg="add del mod">
          <ac:chgData name="Romina Mendez" userId="3ff0f60e6bdc7fb5" providerId="LiveId" clId="{4396401E-4257-4AC2-9FC4-14C9281044EB}" dt="2022-12-05T05:49:35.739" v="2834" actId="478"/>
          <ac:picMkLst>
            <pc:docMk/>
            <pc:sldMk cId="0" sldId="268"/>
            <ac:picMk id="1028" creationId="{6A2FF205-E1CB-E4F3-C40C-F2AC9E5C8CCD}"/>
          </ac:picMkLst>
        </pc:picChg>
        <pc:picChg chg="add mod">
          <ac:chgData name="Romina Mendez" userId="3ff0f60e6bdc7fb5" providerId="LiveId" clId="{4396401E-4257-4AC2-9FC4-14C9281044EB}" dt="2022-12-05T05:52:07.437" v="2845" actId="1076"/>
          <ac:picMkLst>
            <pc:docMk/>
            <pc:sldMk cId="0" sldId="268"/>
            <ac:picMk id="1030" creationId="{8FDD3D9A-2F6C-3FD7-2566-5853B93E4F8F}"/>
          </ac:picMkLst>
        </pc:picChg>
        <pc:cxnChg chg="mod">
          <ac:chgData name="Romina Mendez" userId="3ff0f60e6bdc7fb5" providerId="LiveId" clId="{4396401E-4257-4AC2-9FC4-14C9281044EB}" dt="2022-12-05T05:33:18.142" v="2795" actId="478"/>
          <ac:cxnSpMkLst>
            <pc:docMk/>
            <pc:sldMk cId="0" sldId="268"/>
            <ac:cxnSpMk id="721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33:18.142" v="2795" actId="478"/>
          <ac:cxnSpMkLst>
            <pc:docMk/>
            <pc:sldMk cId="0" sldId="268"/>
            <ac:cxnSpMk id="722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25:33.788" v="2525" actId="478"/>
          <ac:cxnSpMkLst>
            <pc:docMk/>
            <pc:sldMk cId="0" sldId="268"/>
            <ac:cxnSpMk id="723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33:13.302" v="2792" actId="478"/>
          <ac:cxnSpMkLst>
            <pc:docMk/>
            <pc:sldMk cId="0" sldId="268"/>
            <ac:cxnSpMk id="724" creationId="{00000000-0000-0000-0000-000000000000}"/>
          </ac:cxnSpMkLst>
        </pc:cxnChg>
      </pc:sldChg>
      <pc:sldChg chg="del">
        <pc:chgData name="Romina Mendez" userId="3ff0f60e6bdc7fb5" providerId="LiveId" clId="{4396401E-4257-4AC2-9FC4-14C9281044EB}" dt="2022-12-04T21:27:32.982" v="1019" actId="47"/>
        <pc:sldMkLst>
          <pc:docMk/>
          <pc:sldMk cId="0" sldId="269"/>
        </pc:sldMkLst>
      </pc:sldChg>
      <pc:sldChg chg="del">
        <pc:chgData name="Romina Mendez" userId="3ff0f60e6bdc7fb5" providerId="LiveId" clId="{4396401E-4257-4AC2-9FC4-14C9281044EB}" dt="2022-12-04T19:21:39.185" v="338" actId="47"/>
        <pc:sldMkLst>
          <pc:docMk/>
          <pc:sldMk cId="0" sldId="270"/>
        </pc:sldMkLst>
      </pc:sldChg>
      <pc:sldChg chg="del">
        <pc:chgData name="Romina Mendez" userId="3ff0f60e6bdc7fb5" providerId="LiveId" clId="{4396401E-4257-4AC2-9FC4-14C9281044EB}" dt="2022-12-04T21:27:29.474" v="1018" actId="47"/>
        <pc:sldMkLst>
          <pc:docMk/>
          <pc:sldMk cId="0" sldId="271"/>
        </pc:sldMkLst>
      </pc:sldChg>
      <pc:sldChg chg="addSp delSp modSp mod ord modTransition setBg">
        <pc:chgData name="Romina Mendez" userId="3ff0f60e6bdc7fb5" providerId="LiveId" clId="{4396401E-4257-4AC2-9FC4-14C9281044EB}" dt="2022-12-05T05:32:52.553" v="2789" actId="20577"/>
        <pc:sldMkLst>
          <pc:docMk/>
          <pc:sldMk cId="0" sldId="272"/>
        </pc:sldMkLst>
        <pc:spChg chg="add del mod">
          <ac:chgData name="Romina Mendez" userId="3ff0f60e6bdc7fb5" providerId="LiveId" clId="{4396401E-4257-4AC2-9FC4-14C9281044EB}" dt="2022-12-04T22:25:08.237" v="1195" actId="478"/>
          <ac:spMkLst>
            <pc:docMk/>
            <pc:sldMk cId="0" sldId="272"/>
            <ac:spMk id="8" creationId="{51C4A6F1-10AF-E898-6D74-85202821ECE0}"/>
          </ac:spMkLst>
        </pc:spChg>
        <pc:spChg chg="add mod">
          <ac:chgData name="Romina Mendez" userId="3ff0f60e6bdc7fb5" providerId="LiveId" clId="{4396401E-4257-4AC2-9FC4-14C9281044EB}" dt="2022-12-04T22:26:13.076" v="1204" actId="1076"/>
          <ac:spMkLst>
            <pc:docMk/>
            <pc:sldMk cId="0" sldId="272"/>
            <ac:spMk id="14" creationId="{D37341D3-430A-3F50-ECC5-C3C1FAB2EE9E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6" creationId="{D1DA80D7-4B8A-B517-FE78-E8DF07DE46A6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7" creationId="{CCE935BE-815B-E125-3C11-89BC2C343BA1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8" creationId="{0CF85AAC-CD7B-2146-D87B-AA4EC4A2567B}"/>
          </ac:spMkLst>
        </pc:spChg>
        <pc:spChg chg="add mod">
          <ac:chgData name="Romina Mendez" userId="3ff0f60e6bdc7fb5" providerId="LiveId" clId="{4396401E-4257-4AC2-9FC4-14C9281044EB}" dt="2022-12-04T22:26:34.697" v="1208"/>
          <ac:spMkLst>
            <pc:docMk/>
            <pc:sldMk cId="0" sldId="272"/>
            <ac:spMk id="19" creationId="{6E470574-5C2E-35AE-4A5F-3E242E66B4EF}"/>
          </ac:spMkLst>
        </pc:spChg>
        <pc:spChg chg="del">
          <ac:chgData name="Romina Mendez" userId="3ff0f60e6bdc7fb5" providerId="LiveId" clId="{4396401E-4257-4AC2-9FC4-14C9281044EB}" dt="2022-12-04T22:25:05.400" v="1194" actId="478"/>
          <ac:spMkLst>
            <pc:docMk/>
            <pc:sldMk cId="0" sldId="272"/>
            <ac:spMk id="80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59:51.486" v="2441" actId="20577"/>
          <ac:spMkLst>
            <pc:docMk/>
            <pc:sldMk cId="0" sldId="272"/>
            <ac:spMk id="80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59:55.015" v="2442" actId="20577"/>
          <ac:spMkLst>
            <pc:docMk/>
            <pc:sldMk cId="0" sldId="272"/>
            <ac:spMk id="803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2:52.553" v="2789" actId="20577"/>
          <ac:spMkLst>
            <pc:docMk/>
            <pc:sldMk cId="0" sldId="272"/>
            <ac:spMk id="80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50:02.558" v="1517" actId="1076"/>
          <ac:spMkLst>
            <pc:docMk/>
            <pc:sldMk cId="0" sldId="272"/>
            <ac:spMk id="80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45:48.955" v="1815" actId="1076"/>
          <ac:spMkLst>
            <pc:docMk/>
            <pc:sldMk cId="0" sldId="272"/>
            <ac:spMk id="80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45:50.956" v="1816" actId="1076"/>
          <ac:spMkLst>
            <pc:docMk/>
            <pc:sldMk cId="0" sldId="272"/>
            <ac:spMk id="80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0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32:22.097" v="1350" actId="478"/>
          <ac:spMkLst>
            <pc:docMk/>
            <pc:sldMk cId="0" sldId="272"/>
            <ac:spMk id="833" creationId="{00000000-0000-0000-0000-000000000000}"/>
          </ac:spMkLst>
        </pc:s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2" creationId="{5CAC2983-4493-8C66-8D1F-ED8DFD25D4B9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3" creationId="{DF8F06D2-4A44-F9D0-B9D6-D1DF59172763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4" creationId="{7AA9E69C-9C8E-7AAF-D7C4-F057697DCE00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5" creationId="{DB9D6650-0BAC-8B48-7883-882DE6DB1F79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6" creationId="{39318878-A51A-2E5E-8325-2214654324AD}"/>
          </ac:grpSpMkLst>
        </pc:grpChg>
        <pc:grpChg chg="add mod">
          <ac:chgData name="Romina Mendez" userId="3ff0f60e6bdc7fb5" providerId="LiveId" clId="{4396401E-4257-4AC2-9FC4-14C9281044EB}" dt="2022-12-04T22:25:33.258" v="1199" actId="1076"/>
          <ac:grpSpMkLst>
            <pc:docMk/>
            <pc:sldMk cId="0" sldId="272"/>
            <ac:grpSpMk id="9" creationId="{5DCF45FA-18DD-0724-94A0-9F904924DF3D}"/>
          </ac:grpSpMkLst>
        </pc:grpChg>
        <pc:grpChg chg="add mod">
          <ac:chgData name="Romina Mendez" userId="3ff0f60e6bdc7fb5" providerId="LiveId" clId="{4396401E-4257-4AC2-9FC4-14C9281044EB}" dt="2022-12-04T22:26:16.197" v="1205" actId="1076"/>
          <ac:grpSpMkLst>
            <pc:docMk/>
            <pc:sldMk cId="0" sldId="272"/>
            <ac:grpSpMk id="10" creationId="{91435959-70CC-57BF-6552-A47D93A8A481}"/>
          </ac:grpSpMkLst>
        </pc:grpChg>
        <pc:grpChg chg="add mod">
          <ac:chgData name="Romina Mendez" userId="3ff0f60e6bdc7fb5" providerId="LiveId" clId="{4396401E-4257-4AC2-9FC4-14C9281044EB}" dt="2022-12-04T22:26:19.943" v="1206" actId="1076"/>
          <ac:grpSpMkLst>
            <pc:docMk/>
            <pc:sldMk cId="0" sldId="272"/>
            <ac:grpSpMk id="11" creationId="{5BF0F196-9505-8E8B-9040-90CDAD73CDB1}"/>
          </ac:grpSpMkLst>
        </pc:grpChg>
        <pc:grpChg chg="add del mod">
          <ac:chgData name="Romina Mendez" userId="3ff0f60e6bdc7fb5" providerId="LiveId" clId="{4396401E-4257-4AC2-9FC4-14C9281044EB}" dt="2022-12-04T22:32:29.563" v="1354" actId="478"/>
          <ac:grpSpMkLst>
            <pc:docMk/>
            <pc:sldMk cId="0" sldId="272"/>
            <ac:grpSpMk id="12" creationId="{0321BD0C-DD7C-59F4-0EC1-10AF18EA01D3}"/>
          </ac:grpSpMkLst>
        </pc:grpChg>
        <pc:grpChg chg="add del mod">
          <ac:chgData name="Romina Mendez" userId="3ff0f60e6bdc7fb5" providerId="LiveId" clId="{4396401E-4257-4AC2-9FC4-14C9281044EB}" dt="2022-12-04T22:32:52.755" v="1361" actId="478"/>
          <ac:grpSpMkLst>
            <pc:docMk/>
            <pc:sldMk cId="0" sldId="272"/>
            <ac:grpSpMk id="13" creationId="{BDB65544-FC8A-EFDA-7C69-357C279A7608}"/>
          </ac:grpSpMkLst>
        </pc:grpChg>
        <pc:grpChg chg="add mod">
          <ac:chgData name="Romina Mendez" userId="3ff0f60e6bdc7fb5" providerId="LiveId" clId="{4396401E-4257-4AC2-9FC4-14C9281044EB}" dt="2022-12-04T22:26:26.541" v="1207"/>
          <ac:grpSpMkLst>
            <pc:docMk/>
            <pc:sldMk cId="0" sldId="272"/>
            <ac:grpSpMk id="15" creationId="{1D9C7484-1ABF-9E3A-7DF6-CD89140B6CDC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0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12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16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20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26" creationId="{00000000-0000-0000-0000-000000000000}"/>
          </ac:grpSpMkLst>
        </pc:grpChg>
        <pc:picChg chg="add mod">
          <ac:chgData name="Romina Mendez" userId="3ff0f60e6bdc7fb5" providerId="LiveId" clId="{4396401E-4257-4AC2-9FC4-14C9281044EB}" dt="2022-12-04T22:33:34.726" v="1377" actId="1076"/>
          <ac:picMkLst>
            <pc:docMk/>
            <pc:sldMk cId="0" sldId="272"/>
            <ac:picMk id="1026" creationId="{B20BC081-51ED-36EA-41E5-79E51E07D679}"/>
          </ac:picMkLst>
        </pc:picChg>
        <pc:picChg chg="add mod">
          <ac:chgData name="Romina Mendez" userId="3ff0f60e6bdc7fb5" providerId="LiveId" clId="{4396401E-4257-4AC2-9FC4-14C9281044EB}" dt="2022-12-04T22:33:22.582" v="1373" actId="1076"/>
          <ac:picMkLst>
            <pc:docMk/>
            <pc:sldMk cId="0" sldId="272"/>
            <ac:picMk id="1028" creationId="{36DAF37E-0206-C0B8-CDC0-0B5295A5C959}"/>
          </ac:picMkLst>
        </pc:picChg>
        <pc:picChg chg="add mod">
          <ac:chgData name="Romina Mendez" userId="3ff0f60e6bdc7fb5" providerId="LiveId" clId="{4396401E-4257-4AC2-9FC4-14C9281044EB}" dt="2022-12-04T22:33:14.021" v="1369" actId="1076"/>
          <ac:picMkLst>
            <pc:docMk/>
            <pc:sldMk cId="0" sldId="272"/>
            <ac:picMk id="1030" creationId="{1F38C646-664F-EE7C-838C-444A908F44CF}"/>
          </ac:picMkLst>
        </pc:picChg>
      </pc:sldChg>
      <pc:sldChg chg="addSp delSp modSp del mod ord setBg modNotes">
        <pc:chgData name="Romina Mendez" userId="3ff0f60e6bdc7fb5" providerId="LiveId" clId="{4396401E-4257-4AC2-9FC4-14C9281044EB}" dt="2022-12-04T22:29:11.264" v="1272" actId="47"/>
        <pc:sldMkLst>
          <pc:docMk/>
          <pc:sldMk cId="0" sldId="273"/>
        </pc:sldMkLst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3" creationId="{7EDA9CEC-A3BA-7865-9CB7-B6E7EEDD4085}"/>
          </ac:spMkLst>
        </pc:spChg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4" creationId="{BD8626B4-175A-B826-B44C-B03CA5A0C8AC}"/>
          </ac:spMkLst>
        </pc:spChg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5" creationId="{7C7B3B93-AD7C-3FD4-235A-2A2CD82022B4}"/>
          </ac:spMkLst>
        </pc:spChg>
        <pc:spChg chg="add mod">
          <ac:chgData name="Romina Mendez" userId="3ff0f60e6bdc7fb5" providerId="LiveId" clId="{4396401E-4257-4AC2-9FC4-14C9281044EB}" dt="2022-12-04T22:12:49.961" v="1147" actId="1076"/>
          <ac:spMkLst>
            <pc:docMk/>
            <pc:sldMk cId="0" sldId="273"/>
            <ac:spMk id="33" creationId="{82BB2C0F-6470-8B57-6019-F7746A7638A3}"/>
          </ac:spMkLst>
        </pc:spChg>
        <pc:spChg chg="add del">
          <ac:chgData name="Romina Mendez" userId="3ff0f60e6bdc7fb5" providerId="LiveId" clId="{4396401E-4257-4AC2-9FC4-14C9281044EB}" dt="2022-12-04T19:10:19.180" v="181" actId="22"/>
          <ac:spMkLst>
            <pc:docMk/>
            <pc:sldMk cId="0" sldId="273"/>
            <ac:spMk id="35" creationId="{30188680-231D-47CC-34ED-2B18489783FB}"/>
          </ac:spMkLst>
        </pc:spChg>
        <pc:spChg chg="add del mod">
          <ac:chgData name="Romina Mendez" userId="3ff0f60e6bdc7fb5" providerId="LiveId" clId="{4396401E-4257-4AC2-9FC4-14C9281044EB}" dt="2022-12-04T22:10:10.713" v="1125" actId="478"/>
          <ac:spMkLst>
            <pc:docMk/>
            <pc:sldMk cId="0" sldId="273"/>
            <ac:spMk id="37" creationId="{F71AAC90-1F87-708F-6FDB-A2DA1572D9EC}"/>
          </ac:spMkLst>
        </pc:spChg>
        <pc:spChg chg="add del mod">
          <ac:chgData name="Romina Mendez" userId="3ff0f60e6bdc7fb5" providerId="LiveId" clId="{4396401E-4257-4AC2-9FC4-14C9281044EB}" dt="2022-12-04T22:10:08.341" v="1124" actId="478"/>
          <ac:spMkLst>
            <pc:docMk/>
            <pc:sldMk cId="0" sldId="273"/>
            <ac:spMk id="39" creationId="{86CD8E56-BBC9-4FF4-7D2B-33362DCBC937}"/>
          </ac:spMkLst>
        </pc:spChg>
        <pc:spChg chg="add del mod">
          <ac:chgData name="Romina Mendez" userId="3ff0f60e6bdc7fb5" providerId="LiveId" clId="{4396401E-4257-4AC2-9FC4-14C9281044EB}" dt="2022-12-04T22:10:12.404" v="1126" actId="478"/>
          <ac:spMkLst>
            <pc:docMk/>
            <pc:sldMk cId="0" sldId="273"/>
            <ac:spMk id="41" creationId="{E0AA422E-D7A3-47B5-967A-E347B307E96E}"/>
          </ac:spMkLst>
        </pc:spChg>
        <pc:spChg chg="add del mod">
          <ac:chgData name="Romina Mendez" userId="3ff0f60e6bdc7fb5" providerId="LiveId" clId="{4396401E-4257-4AC2-9FC4-14C9281044EB}" dt="2022-12-04T22:10:06.438" v="1123" actId="478"/>
          <ac:spMkLst>
            <pc:docMk/>
            <pc:sldMk cId="0" sldId="273"/>
            <ac:spMk id="43" creationId="{B9ABF0F5-EE81-B770-EBA7-2BF1BEF6D9D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3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6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6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6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2:58.469" v="1148" actId="1076"/>
          <ac:spMkLst>
            <pc:docMk/>
            <pc:sldMk cId="0" sldId="273"/>
            <ac:spMk id="86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68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23:24.667" v="1159" actId="20577"/>
          <ac:spMkLst>
            <pc:docMk/>
            <pc:sldMk cId="0" sldId="273"/>
            <ac:spMk id="869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23:53.096" v="1189" actId="1076"/>
          <ac:spMkLst>
            <pc:docMk/>
            <pc:sldMk cId="0" sldId="273"/>
            <ac:spMk id="870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7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7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7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7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9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5" creationId="{00000000-0000-0000-0000-000000000000}"/>
          </ac:spMkLst>
        </pc:s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2" creationId="{8BB5C7CD-E8D0-853C-13A9-92DCA3AFDA8F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6" creationId="{E9CD900E-2131-8AF5-56D6-1AB7B6F5E621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7" creationId="{E70C0A7C-CC03-1965-62FB-5DFF1933E544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8" creationId="{25FFC8C0-4127-F521-C1D3-4DACB314C879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9" creationId="{F5531435-5F0E-DB2C-3186-F5E36DE10A37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0" creationId="{35DD46D1-5181-AACD-4882-7D1C77309C17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1" creationId="{D6BDA6ED-48AD-59B2-86B4-21786372ABF9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2" creationId="{DD283D00-78B0-7DDE-17D9-99EB25BC0440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3" creationId="{6D5C3C0A-A5D5-221E-815B-675455613807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4" creationId="{187622A4-5C27-3DB5-0DA4-CA9871F3907E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5" creationId="{C38C2D0B-0D1F-38E5-1A01-9A05E94A7154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6" creationId="{5A95A5BC-1BD6-5D22-7075-9088B7DE7B78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7" creationId="{727A2F26-DCB2-10B3-D2F4-56CB2AA127E8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8" creationId="{0FC348E8-6919-5F98-7A8F-4622509F486E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9" creationId="{8422E02C-45C3-8FFF-78CB-DDE8E338D9D7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20" creationId="{080BEA10-B238-B617-E32A-53E73162BDC0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21" creationId="{C8C6E0ED-AC78-5B1F-1F06-7ED3FDDCC1B2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22" creationId="{D4086A67-42A8-2870-E98C-8AAD50B0EAA4}"/>
          </ac:grpSpMkLst>
        </pc:grpChg>
        <pc:grpChg chg="add del mod">
          <ac:chgData name="Romina Mendez" userId="3ff0f60e6bdc7fb5" providerId="LiveId" clId="{4396401E-4257-4AC2-9FC4-14C9281044EB}" dt="2022-12-04T22:10:13.909" v="1127" actId="478"/>
          <ac:grpSpMkLst>
            <pc:docMk/>
            <pc:sldMk cId="0" sldId="273"/>
            <ac:grpSpMk id="23" creationId="{9575F606-5C1B-61F9-061C-DF3794125FC7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24" creationId="{4A19BB8C-EFBF-9412-615A-746DBA78731B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5" creationId="{1252B72A-D548-1B5F-6AF6-BAE8D54528D3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26" creationId="{3FED4A38-A731-7C21-10AE-83644D9FA9E0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27" creationId="{4A0AEE4E-1590-56FE-DE56-00A4578EDF21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8" creationId="{AC6C5DB2-E9D9-7C73-89A9-AE55546294B5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9" creationId="{49E9AD33-7029-E896-8FA2-4BFD2D9B1A7E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30" creationId="{9DC60FA9-3712-FD93-6E9A-F7EFBCB4A4A7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31" creationId="{02205278-38D8-5BC0-C1EA-257F396966DA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32" creationId="{DB915E78-8C01-9B90-A2E7-5B0BB6A95573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4" creationId="{C259CB80-CC23-524D-A3A8-3CC863960349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5" creationId="{A80D0DEB-7343-40A0-D779-869A66AD4DD0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6" creationId="{A622D9ED-3823-B088-A82D-A52313B58838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7" creationId="{0218DDC7-CD1B-1B93-5354-A6A024E9917E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8" creationId="{919D2ECB-5B32-ABCE-31B2-04F5B52D511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49" creationId="{ACB5869E-BD77-4F80-29F9-1BA44E872DE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0" creationId="{4D6BAD0A-3AD2-FB07-E58B-49252DD501F0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1" creationId="{88A22474-1380-CCFE-8817-B63CED876629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2" creationId="{E529F9DA-36D2-66F2-B957-45B515E8837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3" creationId="{C01B1512-D8DC-927B-1445-0B3EE2D915DC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4" creationId="{E0CDE962-DCF1-AEDF-2680-C7999476239D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5" creationId="{13150066-9001-87CE-2C30-5C31FD5DD953}"/>
          </ac:grpSpMkLst>
        </pc:grpChg>
        <pc:grpChg chg="add mod">
          <ac:chgData name="Romina Mendez" userId="3ff0f60e6bdc7fb5" providerId="LiveId" clId="{4396401E-4257-4AC2-9FC4-14C9281044EB}" dt="2022-12-04T22:12:45.837" v="1146" actId="1076"/>
          <ac:grpSpMkLst>
            <pc:docMk/>
            <pc:sldMk cId="0" sldId="273"/>
            <ac:grpSpMk id="56" creationId="{6F246381-5ECA-CC66-A5DE-944FA7C2B7D2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3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42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46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0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4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75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8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93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97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900" creationId="{00000000-0000-0000-0000-000000000000}"/>
          </ac:grpSpMkLst>
        </pc:grpChg>
      </pc:sldChg>
      <pc:sldChg chg="del">
        <pc:chgData name="Romina Mendez" userId="3ff0f60e6bdc7fb5" providerId="LiveId" clId="{4396401E-4257-4AC2-9FC4-14C9281044EB}" dt="2022-12-04T21:27:35.684" v="1020" actId="47"/>
        <pc:sldMkLst>
          <pc:docMk/>
          <pc:sldMk cId="0" sldId="274"/>
        </pc:sldMkLst>
      </pc:sldChg>
      <pc:sldChg chg="del">
        <pc:chgData name="Romina Mendez" userId="3ff0f60e6bdc7fb5" providerId="LiveId" clId="{4396401E-4257-4AC2-9FC4-14C9281044EB}" dt="2022-12-04T19:21:05.320" v="329" actId="47"/>
        <pc:sldMkLst>
          <pc:docMk/>
          <pc:sldMk cId="0" sldId="275"/>
        </pc:sldMkLst>
      </pc:sldChg>
      <pc:sldChg chg="del">
        <pc:chgData name="Romina Mendez" userId="3ff0f60e6bdc7fb5" providerId="LiveId" clId="{4396401E-4257-4AC2-9FC4-14C9281044EB}" dt="2022-12-04T19:21:06.754" v="330" actId="47"/>
        <pc:sldMkLst>
          <pc:docMk/>
          <pc:sldMk cId="0" sldId="276"/>
        </pc:sldMkLst>
      </pc:sldChg>
      <pc:sldChg chg="del">
        <pc:chgData name="Romina Mendez" userId="3ff0f60e6bdc7fb5" providerId="LiveId" clId="{4396401E-4257-4AC2-9FC4-14C9281044EB}" dt="2022-12-04T19:21:08.765" v="331" actId="47"/>
        <pc:sldMkLst>
          <pc:docMk/>
          <pc:sldMk cId="0" sldId="277"/>
        </pc:sldMkLst>
      </pc:sldChg>
      <pc:sldChg chg="addSp delSp modSp mod ord modTransition">
        <pc:chgData name="Romina Mendez" userId="3ff0f60e6bdc7fb5" providerId="LiveId" clId="{4396401E-4257-4AC2-9FC4-14C9281044EB}" dt="2022-12-04T23:47:20.029" v="1825"/>
        <pc:sldMkLst>
          <pc:docMk/>
          <pc:sldMk cId="0" sldId="278"/>
        </pc:sldMkLst>
        <pc:spChg chg="add del mod">
          <ac:chgData name="Romina Mendez" userId="3ff0f60e6bdc7fb5" providerId="LiveId" clId="{4396401E-4257-4AC2-9FC4-14C9281044EB}" dt="2022-12-04T19:14:30.892" v="267" actId="478"/>
          <ac:spMkLst>
            <pc:docMk/>
            <pc:sldMk cId="0" sldId="278"/>
            <ac:spMk id="3" creationId="{69A81672-575E-3139-5D0E-77B558854EB2}"/>
          </ac:spMkLst>
        </pc:spChg>
        <pc:spChg chg="mod">
          <ac:chgData name="Romina Mendez" userId="3ff0f60e6bdc7fb5" providerId="LiveId" clId="{4396401E-4257-4AC2-9FC4-14C9281044EB}" dt="2022-12-04T19:14:33.990" v="268" actId="1076"/>
          <ac:spMkLst>
            <pc:docMk/>
            <pc:sldMk cId="0" sldId="278"/>
            <ac:spMk id="98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19:14:29.422" v="266" actId="478"/>
          <ac:spMkLst>
            <pc:docMk/>
            <pc:sldMk cId="0" sldId="278"/>
            <ac:spMk id="983" creationId="{00000000-0000-0000-0000-000000000000}"/>
          </ac:spMkLst>
        </pc:spChg>
      </pc:sldChg>
      <pc:sldChg chg="del">
        <pc:chgData name="Romina Mendez" userId="3ff0f60e6bdc7fb5" providerId="LiveId" clId="{4396401E-4257-4AC2-9FC4-14C9281044EB}" dt="2022-12-04T19:21:12.371" v="332" actId="47"/>
        <pc:sldMkLst>
          <pc:docMk/>
          <pc:sldMk cId="0" sldId="279"/>
        </pc:sldMkLst>
      </pc:sldChg>
      <pc:sldChg chg="del">
        <pc:chgData name="Romina Mendez" userId="3ff0f60e6bdc7fb5" providerId="LiveId" clId="{4396401E-4257-4AC2-9FC4-14C9281044EB}" dt="2022-12-04T21:27:37.007" v="1021" actId="47"/>
        <pc:sldMkLst>
          <pc:docMk/>
          <pc:sldMk cId="0" sldId="280"/>
        </pc:sldMkLst>
      </pc:sldChg>
      <pc:sldChg chg="del">
        <pc:chgData name="Romina Mendez" userId="3ff0f60e6bdc7fb5" providerId="LiveId" clId="{4396401E-4257-4AC2-9FC4-14C9281044EB}" dt="2022-12-04T19:21:34.679" v="337" actId="47"/>
        <pc:sldMkLst>
          <pc:docMk/>
          <pc:sldMk cId="0" sldId="281"/>
        </pc:sldMkLst>
      </pc:sldChg>
      <pc:sldChg chg="del">
        <pc:chgData name="Romina Mendez" userId="3ff0f60e6bdc7fb5" providerId="LiveId" clId="{4396401E-4257-4AC2-9FC4-14C9281044EB}" dt="2022-12-04T19:21:23.165" v="333" actId="47"/>
        <pc:sldMkLst>
          <pc:docMk/>
          <pc:sldMk cId="0" sldId="282"/>
        </pc:sldMkLst>
      </pc:sldChg>
      <pc:sldChg chg="del">
        <pc:chgData name="Romina Mendez" userId="3ff0f60e6bdc7fb5" providerId="LiveId" clId="{4396401E-4257-4AC2-9FC4-14C9281044EB}" dt="2022-12-04T19:21:25.479" v="334" actId="47"/>
        <pc:sldMkLst>
          <pc:docMk/>
          <pc:sldMk cId="0" sldId="283"/>
        </pc:sldMkLst>
      </pc:sldChg>
      <pc:sldChg chg="del">
        <pc:chgData name="Romina Mendez" userId="3ff0f60e6bdc7fb5" providerId="LiveId" clId="{4396401E-4257-4AC2-9FC4-14C9281044EB}" dt="2022-12-04T19:21:26.188" v="335" actId="47"/>
        <pc:sldMkLst>
          <pc:docMk/>
          <pc:sldMk cId="0" sldId="284"/>
        </pc:sldMkLst>
      </pc:sldChg>
      <pc:sldChg chg="del">
        <pc:chgData name="Romina Mendez" userId="3ff0f60e6bdc7fb5" providerId="LiveId" clId="{4396401E-4257-4AC2-9FC4-14C9281044EB}" dt="2022-12-04T19:21:28.280" v="336" actId="47"/>
        <pc:sldMkLst>
          <pc:docMk/>
          <pc:sldMk cId="0" sldId="285"/>
        </pc:sldMkLst>
      </pc:sldChg>
      <pc:sldChg chg="del">
        <pc:chgData name="Romina Mendez" userId="3ff0f60e6bdc7fb5" providerId="LiveId" clId="{4396401E-4257-4AC2-9FC4-14C9281044EB}" dt="2022-12-04T21:27:37.519" v="1022" actId="47"/>
        <pc:sldMkLst>
          <pc:docMk/>
          <pc:sldMk cId="0" sldId="286"/>
        </pc:sldMkLst>
      </pc:sldChg>
      <pc:sldChg chg="del">
        <pc:chgData name="Romina Mendez" userId="3ff0f60e6bdc7fb5" providerId="LiveId" clId="{4396401E-4257-4AC2-9FC4-14C9281044EB}" dt="2022-12-04T22:09:20.036" v="1121" actId="47"/>
        <pc:sldMkLst>
          <pc:docMk/>
          <pc:sldMk cId="0" sldId="287"/>
        </pc:sldMkLst>
      </pc:sldChg>
      <pc:sldChg chg="del">
        <pc:chgData name="Romina Mendez" userId="3ff0f60e6bdc7fb5" providerId="LiveId" clId="{4396401E-4257-4AC2-9FC4-14C9281044EB}" dt="2022-12-04T22:35:54.015" v="1392" actId="47"/>
        <pc:sldMkLst>
          <pc:docMk/>
          <pc:sldMk cId="0" sldId="288"/>
        </pc:sldMkLst>
      </pc:sldChg>
      <pc:sldChg chg="del">
        <pc:chgData name="Romina Mendez" userId="3ff0f60e6bdc7fb5" providerId="LiveId" clId="{4396401E-4257-4AC2-9FC4-14C9281044EB}" dt="2022-12-04T22:44:00.536" v="1406" actId="47"/>
        <pc:sldMkLst>
          <pc:docMk/>
          <pc:sldMk cId="0" sldId="289"/>
        </pc:sldMkLst>
      </pc:sldChg>
      <pc:sldChg chg="del">
        <pc:chgData name="Romina Mendez" userId="3ff0f60e6bdc7fb5" providerId="LiveId" clId="{4396401E-4257-4AC2-9FC4-14C9281044EB}" dt="2022-12-04T22:36:55.638" v="1400" actId="47"/>
        <pc:sldMkLst>
          <pc:docMk/>
          <pc:sldMk cId="0" sldId="290"/>
        </pc:sldMkLst>
      </pc:sldChg>
      <pc:sldChg chg="del">
        <pc:chgData name="Romina Mendez" userId="3ff0f60e6bdc7fb5" providerId="LiveId" clId="{4396401E-4257-4AC2-9FC4-14C9281044EB}" dt="2022-12-04T22:36:52.669" v="1399" actId="47"/>
        <pc:sldMkLst>
          <pc:docMk/>
          <pc:sldMk cId="0" sldId="291"/>
        </pc:sldMkLst>
      </pc:sldChg>
      <pc:sldChg chg="del">
        <pc:chgData name="Romina Mendez" userId="3ff0f60e6bdc7fb5" providerId="LiveId" clId="{4396401E-4257-4AC2-9FC4-14C9281044EB}" dt="2022-12-04T22:36:49.270" v="1398" actId="47"/>
        <pc:sldMkLst>
          <pc:docMk/>
          <pc:sldMk cId="0" sldId="292"/>
        </pc:sldMkLst>
      </pc:sldChg>
      <pc:sldChg chg="del">
        <pc:chgData name="Romina Mendez" userId="3ff0f60e6bdc7fb5" providerId="LiveId" clId="{4396401E-4257-4AC2-9FC4-14C9281044EB}" dt="2022-12-04T22:36:45.522" v="1397" actId="47"/>
        <pc:sldMkLst>
          <pc:docMk/>
          <pc:sldMk cId="0" sldId="293"/>
        </pc:sldMkLst>
      </pc:sldChg>
      <pc:sldChg chg="del">
        <pc:chgData name="Romina Mendez" userId="3ff0f60e6bdc7fb5" providerId="LiveId" clId="{4396401E-4257-4AC2-9FC4-14C9281044EB}" dt="2022-12-04T22:36:43.799" v="1396" actId="47"/>
        <pc:sldMkLst>
          <pc:docMk/>
          <pc:sldMk cId="0" sldId="294"/>
        </pc:sldMkLst>
      </pc:sldChg>
      <pc:sldChg chg="del">
        <pc:chgData name="Romina Mendez" userId="3ff0f60e6bdc7fb5" providerId="LiveId" clId="{4396401E-4257-4AC2-9FC4-14C9281044EB}" dt="2022-12-04T22:36:36.311" v="1395" actId="47"/>
        <pc:sldMkLst>
          <pc:docMk/>
          <pc:sldMk cId="0" sldId="295"/>
        </pc:sldMkLst>
      </pc:sldChg>
      <pc:sldChg chg="del">
        <pc:chgData name="Romina Mendez" userId="3ff0f60e6bdc7fb5" providerId="LiveId" clId="{4396401E-4257-4AC2-9FC4-14C9281044EB}" dt="2022-12-04T22:36:31.835" v="1394" actId="47"/>
        <pc:sldMkLst>
          <pc:docMk/>
          <pc:sldMk cId="0" sldId="296"/>
        </pc:sldMkLst>
      </pc:sldChg>
      <pc:sldChg chg="del">
        <pc:chgData name="Romina Mendez" userId="3ff0f60e6bdc7fb5" providerId="LiveId" clId="{4396401E-4257-4AC2-9FC4-14C9281044EB}" dt="2022-12-04T22:44:00.020" v="1405" actId="47"/>
        <pc:sldMkLst>
          <pc:docMk/>
          <pc:sldMk cId="0" sldId="297"/>
        </pc:sldMkLst>
      </pc:sldChg>
      <pc:sldChg chg="del">
        <pc:chgData name="Romina Mendez" userId="3ff0f60e6bdc7fb5" providerId="LiveId" clId="{4396401E-4257-4AC2-9FC4-14C9281044EB}" dt="2022-12-04T22:43:59.678" v="1404" actId="47"/>
        <pc:sldMkLst>
          <pc:docMk/>
          <pc:sldMk cId="0" sldId="298"/>
        </pc:sldMkLst>
      </pc:sldChg>
      <pc:sldChg chg="del">
        <pc:chgData name="Romina Mendez" userId="3ff0f60e6bdc7fb5" providerId="LiveId" clId="{4396401E-4257-4AC2-9FC4-14C9281044EB}" dt="2022-12-04T22:43:59.237" v="1403" actId="47"/>
        <pc:sldMkLst>
          <pc:docMk/>
          <pc:sldMk cId="0" sldId="299"/>
        </pc:sldMkLst>
      </pc:sldChg>
      <pc:sldChg chg="del">
        <pc:chgData name="Romina Mendez" userId="3ff0f60e6bdc7fb5" providerId="LiveId" clId="{4396401E-4257-4AC2-9FC4-14C9281044EB}" dt="2022-12-04T22:43:57.992" v="1401" actId="47"/>
        <pc:sldMkLst>
          <pc:docMk/>
          <pc:sldMk cId="0" sldId="300"/>
        </pc:sldMkLst>
      </pc:sldChg>
      <pc:sldChg chg="del">
        <pc:chgData name="Romina Mendez" userId="3ff0f60e6bdc7fb5" providerId="LiveId" clId="{4396401E-4257-4AC2-9FC4-14C9281044EB}" dt="2022-12-04T22:36:12.557" v="1393" actId="47"/>
        <pc:sldMkLst>
          <pc:docMk/>
          <pc:sldMk cId="0" sldId="301"/>
        </pc:sldMkLst>
      </pc:sldChg>
      <pc:sldChg chg="del">
        <pc:chgData name="Romina Mendez" userId="3ff0f60e6bdc7fb5" providerId="LiveId" clId="{4396401E-4257-4AC2-9FC4-14C9281044EB}" dt="2022-12-04T22:43:58.591" v="1402" actId="47"/>
        <pc:sldMkLst>
          <pc:docMk/>
          <pc:sldMk cId="0" sldId="302"/>
        </pc:sldMkLst>
      </pc:sldChg>
      <pc:sldChg chg="new del">
        <pc:chgData name="Romina Mendez" userId="3ff0f60e6bdc7fb5" providerId="LiveId" clId="{4396401E-4257-4AC2-9FC4-14C9281044EB}" dt="2022-12-04T20:59:51.933" v="913" actId="47"/>
        <pc:sldMkLst>
          <pc:docMk/>
          <pc:sldMk cId="2123932503" sldId="303"/>
        </pc:sldMkLst>
      </pc:sldChg>
      <pc:sldChg chg="addSp delSp modSp add del mod modTransition setBg">
        <pc:chgData name="Romina Mendez" userId="3ff0f60e6bdc7fb5" providerId="LiveId" clId="{4396401E-4257-4AC2-9FC4-14C9281044EB}" dt="2022-12-05T03:21:53.166" v="2486" actId="20577"/>
        <pc:sldMkLst>
          <pc:docMk/>
          <pc:sldMk cId="2205955359" sldId="303"/>
        </pc:sldMkLst>
        <pc:spChg chg="mod">
          <ac:chgData name="Romina Mendez" userId="3ff0f60e6bdc7fb5" providerId="LiveId" clId="{4396401E-4257-4AC2-9FC4-14C9281044EB}" dt="2022-12-05T03:21:53.166" v="2486" actId="20577"/>
          <ac:spMkLst>
            <pc:docMk/>
            <pc:sldMk cId="2205955359" sldId="303"/>
            <ac:spMk id="557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8:40.920" v="1030" actId="478"/>
          <ac:spMkLst>
            <pc:docMk/>
            <pc:sldMk cId="2205955359" sldId="303"/>
            <ac:spMk id="5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8:47.703" v="1032" actId="478"/>
          <ac:spMkLst>
            <pc:docMk/>
            <pc:sldMk cId="2205955359" sldId="303"/>
            <ac:spMk id="559" creationId="{00000000-0000-0000-0000-000000000000}"/>
          </ac:spMkLst>
        </pc:spChg>
        <pc:picChg chg="add mod">
          <ac:chgData name="Romina Mendez" userId="3ff0f60e6bdc7fb5" providerId="LiveId" clId="{4396401E-4257-4AC2-9FC4-14C9281044EB}" dt="2022-12-04T22:08:42.964" v="1120" actId="14100"/>
          <ac:picMkLst>
            <pc:docMk/>
            <pc:sldMk cId="2205955359" sldId="303"/>
            <ac:picMk id="8" creationId="{CA7DBC00-38C2-0F93-1080-E1B2D45A1119}"/>
          </ac:picMkLst>
        </pc:picChg>
        <pc:cxnChg chg="mod">
          <ac:chgData name="Romina Mendez" userId="3ff0f60e6bdc7fb5" providerId="LiveId" clId="{4396401E-4257-4AC2-9FC4-14C9281044EB}" dt="2022-12-04T21:28:43.608" v="1031" actId="1076"/>
          <ac:cxnSpMkLst>
            <pc:docMk/>
            <pc:sldMk cId="2205955359" sldId="303"/>
            <ac:cxnSpMk id="564" creationId="{00000000-0000-0000-0000-000000000000}"/>
          </ac:cxnSpMkLst>
        </pc:cxnChg>
      </pc:sldChg>
      <pc:sldChg chg="addSp delSp modSp add mod ord modTransition">
        <pc:chgData name="Romina Mendez" userId="3ff0f60e6bdc7fb5" providerId="LiveId" clId="{4396401E-4257-4AC2-9FC4-14C9281044EB}" dt="2022-12-05T02:57:52.650" v="2477" actId="20577"/>
        <pc:sldMkLst>
          <pc:docMk/>
          <pc:sldMk cId="3555001060" sldId="304"/>
        </pc:sldMkLst>
        <pc:spChg chg="mod">
          <ac:chgData name="Romina Mendez" userId="3ff0f60e6bdc7fb5" providerId="LiveId" clId="{4396401E-4257-4AC2-9FC4-14C9281044EB}" dt="2022-12-05T02:57:52.650" v="2477" actId="20577"/>
          <ac:spMkLst>
            <pc:docMk/>
            <pc:sldMk cId="3555001060" sldId="304"/>
            <ac:spMk id="55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08:35.589" v="1119" actId="478"/>
          <ac:spMkLst>
            <pc:docMk/>
            <pc:sldMk cId="3555001060" sldId="304"/>
            <ac:spMk id="5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9:35.988" v="1043" actId="478"/>
          <ac:spMkLst>
            <pc:docMk/>
            <pc:sldMk cId="3555001060" sldId="304"/>
            <ac:spMk id="559" creationId="{00000000-0000-0000-0000-000000000000}"/>
          </ac:spMkLst>
        </pc:spChg>
        <pc:picChg chg="add del mod modCrop">
          <ac:chgData name="Romina Mendez" userId="3ff0f60e6bdc7fb5" providerId="LiveId" clId="{4396401E-4257-4AC2-9FC4-14C9281044EB}" dt="2022-12-04T22:01:12.986" v="1077" actId="478"/>
          <ac:picMkLst>
            <pc:docMk/>
            <pc:sldMk cId="3555001060" sldId="304"/>
            <ac:picMk id="8" creationId="{F1EFE9CA-7ED8-7B3D-6D36-A6CD73DADAE6}"/>
          </ac:picMkLst>
        </pc:picChg>
        <pc:picChg chg="add del mod">
          <ac:chgData name="Romina Mendez" userId="3ff0f60e6bdc7fb5" providerId="LiveId" clId="{4396401E-4257-4AC2-9FC4-14C9281044EB}" dt="2022-12-04T22:07:12.952" v="1110" actId="478"/>
          <ac:picMkLst>
            <pc:docMk/>
            <pc:sldMk cId="3555001060" sldId="304"/>
            <ac:picMk id="10" creationId="{F40C7B9B-7DD0-B188-25F3-D10BFEA0D523}"/>
          </ac:picMkLst>
        </pc:picChg>
        <pc:picChg chg="add mod">
          <ac:chgData name="Romina Mendez" userId="3ff0f60e6bdc7fb5" providerId="LiveId" clId="{4396401E-4257-4AC2-9FC4-14C9281044EB}" dt="2022-12-04T22:08:30.653" v="1117" actId="1076"/>
          <ac:picMkLst>
            <pc:docMk/>
            <pc:sldMk cId="3555001060" sldId="304"/>
            <ac:picMk id="12" creationId="{F574E7B6-F515-76B7-B9B1-A7314E0ACD4B}"/>
          </ac:picMkLst>
        </pc:picChg>
        <pc:cxnChg chg="mod">
          <ac:chgData name="Romina Mendez" userId="3ff0f60e6bdc7fb5" providerId="LiveId" clId="{4396401E-4257-4AC2-9FC4-14C9281044EB}" dt="2022-12-04T21:31:42.513" v="1059" actId="1076"/>
          <ac:cxnSpMkLst>
            <pc:docMk/>
            <pc:sldMk cId="3555001060" sldId="304"/>
            <ac:cxnSpMk id="564" creationId="{00000000-0000-0000-0000-000000000000}"/>
          </ac:cxnSpMkLst>
        </pc:cxnChg>
      </pc:sldChg>
      <pc:sldChg chg="addSp delSp modSp add mod ord modTransition modAnim">
        <pc:chgData name="Romina Mendez" userId="3ff0f60e6bdc7fb5" providerId="LiveId" clId="{4396401E-4257-4AC2-9FC4-14C9281044EB}" dt="2022-12-04T23:58:42.823" v="2440"/>
        <pc:sldMkLst>
          <pc:docMk/>
          <pc:sldMk cId="3040665589" sldId="305"/>
        </pc:sldMkLst>
        <pc:spChg chg="mod">
          <ac:chgData name="Romina Mendez" userId="3ff0f60e6bdc7fb5" providerId="LiveId" clId="{4396401E-4257-4AC2-9FC4-14C9281044EB}" dt="2022-12-04T22:04:27.729" v="1102" actId="1076"/>
          <ac:spMkLst>
            <pc:docMk/>
            <pc:sldMk cId="3040665589" sldId="305"/>
            <ac:spMk id="6" creationId="{F50A2A21-45B8-533A-5DE7-460C16391348}"/>
          </ac:spMkLst>
        </pc:spChg>
        <pc:spChg chg="del">
          <ac:chgData name="Romina Mendez" userId="3ff0f60e6bdc7fb5" providerId="LiveId" clId="{4396401E-4257-4AC2-9FC4-14C9281044EB}" dt="2022-12-04T21:30:06.745" v="1050" actId="478"/>
          <ac:spMkLst>
            <pc:docMk/>
            <pc:sldMk cId="3040665589" sldId="305"/>
            <ac:spMk id="557" creationId="{00000000-0000-0000-0000-000000000000}"/>
          </ac:spMkLst>
        </pc:spChg>
        <pc:grpChg chg="mod">
          <ac:chgData name="Romina Mendez" userId="3ff0f60e6bdc7fb5" providerId="LiveId" clId="{4396401E-4257-4AC2-9FC4-14C9281044EB}" dt="2022-12-04T22:04:24.107" v="1101" actId="1076"/>
          <ac:grpSpMkLst>
            <pc:docMk/>
            <pc:sldMk cId="3040665589" sldId="305"/>
            <ac:grpSpMk id="2" creationId="{288CF5EF-51A0-E463-FBF5-3683DC79C007}"/>
          </ac:grpSpMkLst>
        </pc:grpChg>
        <pc:picChg chg="del">
          <ac:chgData name="Romina Mendez" userId="3ff0f60e6bdc7fb5" providerId="LiveId" clId="{4396401E-4257-4AC2-9FC4-14C9281044EB}" dt="2022-12-04T21:30:02.300" v="1049" actId="478"/>
          <ac:picMkLst>
            <pc:docMk/>
            <pc:sldMk cId="3040665589" sldId="305"/>
            <ac:picMk id="8" creationId="{CA7DBC00-38C2-0F93-1080-E1B2D45A1119}"/>
          </ac:picMkLst>
        </pc:picChg>
        <pc:picChg chg="add mod modCrop">
          <ac:chgData name="Romina Mendez" userId="3ff0f60e6bdc7fb5" providerId="LiveId" clId="{4396401E-4257-4AC2-9FC4-14C9281044EB}" dt="2022-12-04T22:04:22.101" v="1100" actId="1076"/>
          <ac:picMkLst>
            <pc:docMk/>
            <pc:sldMk cId="3040665589" sldId="305"/>
            <ac:picMk id="9" creationId="{732E833C-B77E-8D8B-1D20-74966FD0B42B}"/>
          </ac:picMkLst>
        </pc:picChg>
        <pc:cxnChg chg="mod">
          <ac:chgData name="Romina Mendez" userId="3ff0f60e6bdc7fb5" providerId="LiveId" clId="{4396401E-4257-4AC2-9FC4-14C9281044EB}" dt="2022-12-04T22:04:50.543" v="1104" actId="1076"/>
          <ac:cxnSpMkLst>
            <pc:docMk/>
            <pc:sldMk cId="3040665589" sldId="305"/>
            <ac:cxnSpMk id="564" creationId="{00000000-0000-0000-0000-000000000000}"/>
          </ac:cxnSpMkLst>
        </pc:cxnChg>
      </pc:sldChg>
      <pc:sldMasterChg chg="delSldLayout">
        <pc:chgData name="Romina Mendez" userId="3ff0f60e6bdc7fb5" providerId="LiveId" clId="{4396401E-4257-4AC2-9FC4-14C9281044EB}" dt="2022-12-04T22:29:11.264" v="1272" actId="47"/>
        <pc:sldMasterMkLst>
          <pc:docMk/>
          <pc:sldMasterMk cId="0" sldId="2147483677"/>
        </pc:sldMasterMkLst>
        <pc:sldLayoutChg chg="del">
          <pc:chgData name="Romina Mendez" userId="3ff0f60e6bdc7fb5" providerId="LiveId" clId="{4396401E-4257-4AC2-9FC4-14C9281044EB}" dt="2022-12-04T21:32:50.991" v="1076" actId="47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Romina Mendez" userId="3ff0f60e6bdc7fb5" providerId="LiveId" clId="{4396401E-4257-4AC2-9FC4-14C9281044EB}" dt="2022-12-04T21:27:21.302" v="1017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Romina Mendez" userId="3ff0f60e6bdc7fb5" providerId="LiveId" clId="{4396401E-4257-4AC2-9FC4-14C9281044EB}" dt="2022-12-04T21:27:29.474" v="1018" actId="47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Romina Mendez" userId="3ff0f60e6bdc7fb5" providerId="LiveId" clId="{4396401E-4257-4AC2-9FC4-14C9281044EB}" dt="2022-12-04T21:27:16.643" v="1015" actId="47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Romina Mendez" userId="3ff0f60e6bdc7fb5" providerId="LiveId" clId="{4396401E-4257-4AC2-9FC4-14C9281044EB}" dt="2022-12-04T19:21:39.185" v="338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Romina Mendez" userId="3ff0f60e6bdc7fb5" providerId="LiveId" clId="{4396401E-4257-4AC2-9FC4-14C9281044EB}" dt="2022-12-04T19:21:05.320" v="329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Romina Mendez" userId="3ff0f60e6bdc7fb5" providerId="LiveId" clId="{4396401E-4257-4AC2-9FC4-14C9281044EB}" dt="2022-12-04T19:21:49.554" v="340" actId="47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Romina Mendez" userId="3ff0f60e6bdc7fb5" providerId="LiveId" clId="{4396401E-4257-4AC2-9FC4-14C9281044EB}" dt="2022-12-04T19:21:06.754" v="330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Romina Mendez" userId="3ff0f60e6bdc7fb5" providerId="LiveId" clId="{4396401E-4257-4AC2-9FC4-14C9281044EB}" dt="2022-12-04T21:27:14.833" v="1014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Romina Mendez" userId="3ff0f60e6bdc7fb5" providerId="LiveId" clId="{4396401E-4257-4AC2-9FC4-14C9281044EB}" dt="2022-12-04T19:21:08.765" v="331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Romina Mendez" userId="3ff0f60e6bdc7fb5" providerId="LiveId" clId="{4396401E-4257-4AC2-9FC4-14C9281044EB}" dt="2022-12-04T21:27:35.684" v="1020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Romina Mendez" userId="3ff0f60e6bdc7fb5" providerId="LiveId" clId="{4396401E-4257-4AC2-9FC4-14C9281044EB}" dt="2022-12-04T21:27:09.134" v="1012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Romina Mendez" userId="3ff0f60e6bdc7fb5" providerId="LiveId" clId="{4396401E-4257-4AC2-9FC4-14C9281044EB}" dt="2022-12-04T22:29:11.264" v="1272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Romina Mendez" userId="3ff0f60e6bdc7fb5" providerId="LiveId" clId="{4396401E-4257-4AC2-9FC4-14C9281044EB}" dt="2022-12-04T19:21:12.371" v="332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Romina Mendez" userId="3ff0f60e6bdc7fb5" providerId="LiveId" clId="{4396401E-4257-4AC2-9FC4-14C9281044EB}" dt="2022-12-04T21:27:37.007" v="1021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Romina Mendez" userId="3ff0f60e6bdc7fb5" providerId="LiveId" clId="{4396401E-4257-4AC2-9FC4-14C9281044EB}" dt="2022-12-04T19:21:25.479" v="334" actId="47"/>
          <pc:sldLayoutMkLst>
            <pc:docMk/>
            <pc:sldMasterMk cId="0" sldId="2147483677"/>
            <pc:sldLayoutMk cId="0" sldId="2147483670"/>
          </pc:sldLayoutMkLst>
        </pc:sldLayoutChg>
      </pc:sldMasterChg>
      <pc:sldMasterChg chg="del delSldLayout">
        <pc:chgData name="Romina Mendez" userId="3ff0f60e6bdc7fb5" providerId="LiveId" clId="{4396401E-4257-4AC2-9FC4-14C9281044EB}" dt="2022-12-04T22:44:00.536" v="1406" actId="47"/>
        <pc:sldMasterMkLst>
          <pc:docMk/>
          <pc:sldMasterMk cId="0" sldId="2147483678"/>
        </pc:sldMasterMkLst>
        <pc:sldLayoutChg chg="del">
          <pc:chgData name="Romina Mendez" userId="3ff0f60e6bdc7fb5" providerId="LiveId" clId="{4396401E-4257-4AC2-9FC4-14C9281044EB}" dt="2022-12-04T22:44:00.020" v="1405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Romina Mendez" userId="3ff0f60e6bdc7fb5" providerId="LiveId" clId="{4396401E-4257-4AC2-9FC4-14C9281044EB}" dt="2022-12-04T22:44:00.536" v="1406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8d4fa070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8d4fa070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9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20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58d4fa070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58d4fa070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4815400">
            <a:off x="-2156543" y="-1066764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21625" y="30573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9446505" flipH="1">
            <a:off x="6554058" y="28735"/>
            <a:ext cx="5128480" cy="5128480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flipH="1">
            <a:off x="6574275" y="2079043"/>
            <a:ext cx="2581500" cy="22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8537075" y="24573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963150" y="3976625"/>
            <a:ext cx="419400" cy="36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/>
          <p:nvPr/>
        </p:nvSpPr>
        <p:spPr>
          <a:xfrm rot="-9446481">
            <a:off x="-2558960" y="43951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57900" y="1042025"/>
            <a:ext cx="54282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82575" y="435075"/>
            <a:ext cx="6516300" cy="3906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57900" y="2937625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305225" y="42540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760925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05225" y="24762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2" name="Google Shape;402;p27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7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7"/>
          <p:cNvGrpSpPr/>
          <p:nvPr/>
        </p:nvGrpSpPr>
        <p:grpSpPr>
          <a:xfrm rot="10800000" flipH="1">
            <a:off x="-1788475" y="-274575"/>
            <a:ext cx="10665925" cy="5564300"/>
            <a:chOff x="-1788475" y="234697"/>
            <a:chExt cx="10665925" cy="5564300"/>
          </a:xfrm>
        </p:grpSpPr>
        <p:sp>
          <p:nvSpPr>
            <p:cNvPr id="408" name="Google Shape;408;p27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7"/>
          <p:cNvSpPr/>
          <p:nvPr/>
        </p:nvSpPr>
        <p:spPr>
          <a:xfrm rot="10800000">
            <a:off x="177050" y="29861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8"/>
          <p:cNvGrpSpPr/>
          <p:nvPr/>
        </p:nvGrpSpPr>
        <p:grpSpPr>
          <a:xfrm>
            <a:off x="-1788475" y="-377525"/>
            <a:ext cx="10665925" cy="5564300"/>
            <a:chOff x="-1788475" y="234697"/>
            <a:chExt cx="10665925" cy="55643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8"/>
          <p:cNvSpPr/>
          <p:nvPr/>
        </p:nvSpPr>
        <p:spPr>
          <a:xfrm flipH="1">
            <a:off x="177050" y="1752041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/>
          <p:nvPr/>
        </p:nvSpPr>
        <p:spPr>
          <a:xfrm flipH="1">
            <a:off x="3775500" y="0"/>
            <a:ext cx="5368500" cy="51435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1"/>
          <p:cNvGrpSpPr/>
          <p:nvPr/>
        </p:nvGrpSpPr>
        <p:grpSpPr>
          <a:xfrm>
            <a:off x="-3760925" y="-30675"/>
            <a:ext cx="16665850" cy="5397574"/>
            <a:chOff x="-3760925" y="2050"/>
            <a:chExt cx="16665850" cy="5397574"/>
          </a:xfrm>
        </p:grpSpPr>
        <p:grpSp>
          <p:nvGrpSpPr>
            <p:cNvPr id="143" name="Google Shape;143;p11"/>
            <p:cNvGrpSpPr/>
            <p:nvPr/>
          </p:nvGrpSpPr>
          <p:grpSpPr>
            <a:xfrm rot="10800000" flipH="1">
              <a:off x="-3760925" y="2050"/>
              <a:ext cx="16665850" cy="5397574"/>
              <a:chOff x="-3760925" y="157524"/>
              <a:chExt cx="16665850" cy="5397574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713100" y="844197"/>
                <a:ext cx="7803600" cy="4710900"/>
              </a:xfrm>
              <a:prstGeom prst="round2SameRect">
                <a:avLst>
                  <a:gd name="adj1" fmla="val 3613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7761425" y="256124"/>
                <a:ext cx="5143500" cy="51435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8056425" y="1380474"/>
                <a:ext cx="174000" cy="17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>
                <a:off x="-3760925" y="157524"/>
                <a:ext cx="5143500" cy="51435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11"/>
            <p:cNvSpPr/>
            <p:nvPr/>
          </p:nvSpPr>
          <p:spPr>
            <a:xfrm rot="10800000">
              <a:off x="626225" y="9999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77750"/>
            <a:ext cx="65760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1424550" y="2878650"/>
            <a:ext cx="62949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2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713225" y="1987643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713225" y="2351139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3277533" y="1987643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3277533" y="2351139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713225" y="3579824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713225" y="3942525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3277533" y="3579824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3277533" y="3942525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1540050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132213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3277533" y="1540050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 hasCustomPrompt="1"/>
          </p:nvPr>
        </p:nvSpPr>
        <p:spPr>
          <a:xfrm>
            <a:off x="3277533" y="3132213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/>
          <p:nvPr/>
        </p:nvSpPr>
        <p:spPr>
          <a:xfrm rot="9446447" flipH="1">
            <a:off x="6508040" y="-15982"/>
            <a:ext cx="5189264" cy="5189264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 rot="10800000">
            <a:off x="7657254" y="24170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 rot="10800000">
            <a:off x="7753904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13"/>
          <p:cNvCxnSpPr/>
          <p:nvPr/>
        </p:nvCxnSpPr>
        <p:spPr>
          <a:xfrm flipH="1">
            <a:off x="6459400" y="2523500"/>
            <a:ext cx="1294500" cy="280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6"/>
          <p:cNvGrpSpPr/>
          <p:nvPr/>
        </p:nvGrpSpPr>
        <p:grpSpPr>
          <a:xfrm>
            <a:off x="500" y="-8450"/>
            <a:ext cx="9137300" cy="5172991"/>
            <a:chOff x="500" y="3275"/>
            <a:chExt cx="9137300" cy="5172991"/>
          </a:xfrm>
        </p:grpSpPr>
        <p:sp>
          <p:nvSpPr>
            <p:cNvPr id="214" name="Google Shape;214;p16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16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6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6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6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" name="Google Shape;219;p16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ubTitle" idx="1"/>
          </p:nvPr>
        </p:nvSpPr>
        <p:spPr>
          <a:xfrm>
            <a:off x="720000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2"/>
          </p:nvPr>
        </p:nvSpPr>
        <p:spPr>
          <a:xfrm>
            <a:off x="3438150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3"/>
          </p:nvPr>
        </p:nvSpPr>
        <p:spPr>
          <a:xfrm>
            <a:off x="6156299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4"/>
          </p:nvPr>
        </p:nvSpPr>
        <p:spPr>
          <a:xfrm>
            <a:off x="720000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5"/>
          </p:nvPr>
        </p:nvSpPr>
        <p:spPr>
          <a:xfrm>
            <a:off x="3438150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6"/>
          </p:nvPr>
        </p:nvSpPr>
        <p:spPr>
          <a:xfrm>
            <a:off x="6156299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1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1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1"/>
          <p:cNvGrpSpPr/>
          <p:nvPr/>
        </p:nvGrpSpPr>
        <p:grpSpPr>
          <a:xfrm>
            <a:off x="500" y="-14750"/>
            <a:ext cx="9137300" cy="5172991"/>
            <a:chOff x="500" y="3275"/>
            <a:chExt cx="9137300" cy="5172991"/>
          </a:xfrm>
        </p:grpSpPr>
        <p:sp>
          <p:nvSpPr>
            <p:cNvPr id="326" name="Google Shape;326;p21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1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1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1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1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1" name="Google Shape;331;p21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1"/>
          <p:cNvSpPr/>
          <p:nvPr/>
        </p:nvSpPr>
        <p:spPr>
          <a:xfrm>
            <a:off x="8514675" y="45250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 rot="-9446481">
            <a:off x="-2558960" y="-10338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3"/>
          <p:cNvSpPr/>
          <p:nvPr/>
        </p:nvSpPr>
        <p:spPr>
          <a:xfrm rot="-9446332">
            <a:off x="-1633785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9446332" flipH="1">
            <a:off x="7454390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0" name="Google Shape;360;p23"/>
          <p:cNvGrpSpPr/>
          <p:nvPr/>
        </p:nvGrpSpPr>
        <p:grpSpPr>
          <a:xfrm flipH="1">
            <a:off x="500" y="-14750"/>
            <a:ext cx="9154600" cy="5172991"/>
            <a:chOff x="-16800" y="3275"/>
            <a:chExt cx="9154600" cy="5172991"/>
          </a:xfrm>
        </p:grpSpPr>
        <p:sp>
          <p:nvSpPr>
            <p:cNvPr id="361" name="Google Shape;361;p23"/>
            <p:cNvSpPr/>
            <p:nvPr/>
          </p:nvSpPr>
          <p:spPr>
            <a:xfrm>
              <a:off x="395475" y="232979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" name="Google Shape;362;p23"/>
            <p:cNvCxnSpPr/>
            <p:nvPr/>
          </p:nvCxnSpPr>
          <p:spPr>
            <a:xfrm flipH="1">
              <a:off x="-16800" y="429775"/>
              <a:ext cx="558900" cy="70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3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3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3"/>
            <p:cNvCxnSpPr/>
            <p:nvPr/>
          </p:nvCxnSpPr>
          <p:spPr>
            <a:xfrm flipH="1">
              <a:off x="8620000" y="3275"/>
              <a:ext cx="517800" cy="54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Google Shape;366;p23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977100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4344375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 flipH="1">
            <a:off x="1062178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 flipH="1">
            <a:off x="7668553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59" r:id="rId4"/>
    <p:sldLayoutId id="2147483662" r:id="rId5"/>
    <p:sldLayoutId id="2147483667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ctrTitle"/>
          </p:nvPr>
        </p:nvSpPr>
        <p:spPr>
          <a:xfrm>
            <a:off x="1857900" y="1324203"/>
            <a:ext cx="5428200" cy="17616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Analizador de textos con Python</a:t>
            </a:r>
            <a:endParaRPr sz="5400" b="1"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857900" y="3085803"/>
            <a:ext cx="5531904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Equipo 5: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Méndez González, Romina </a:t>
            </a:r>
            <a:r>
              <a:rPr lang="es-MX" sz="1600" err="1"/>
              <a:t>Estephania</a:t>
            </a:r>
            <a:r>
              <a:rPr lang="es-MX" sz="160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Moreno Aguilar, Diego </a:t>
            </a:r>
            <a:r>
              <a:rPr lang="es-MX" sz="1600" err="1"/>
              <a:t>Denilson</a:t>
            </a:r>
            <a:r>
              <a:rPr lang="es-MX" sz="160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/>
              <a:t>Rodríguez Castillo, </a:t>
            </a:r>
            <a:r>
              <a:rPr lang="es-MX" sz="1600" err="1"/>
              <a:t>Jordan</a:t>
            </a:r>
            <a:r>
              <a:rPr lang="es-MX" sz="1600"/>
              <a:t> Ricardo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"/>
          <p:cNvSpPr txBox="1">
            <a:spLocks noGrp="1"/>
          </p:cNvSpPr>
          <p:nvPr>
            <p:ph type="ctrTitle"/>
          </p:nvPr>
        </p:nvSpPr>
        <p:spPr>
          <a:xfrm>
            <a:off x="464575" y="4604780"/>
            <a:ext cx="3141406" cy="351844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Universidad Nacional Autónoma de México</a:t>
            </a:r>
            <a:endParaRPr sz="1000"/>
          </a:p>
        </p:txBody>
      </p:sp>
      <p:sp>
        <p:nvSpPr>
          <p:cNvPr id="437" name="Google Shape;437;p32"/>
          <p:cNvSpPr txBox="1">
            <a:spLocks noGrp="1"/>
          </p:cNvSpPr>
          <p:nvPr>
            <p:ph type="ctrTitle"/>
          </p:nvPr>
        </p:nvSpPr>
        <p:spPr>
          <a:xfrm>
            <a:off x="7345559" y="4673124"/>
            <a:ext cx="1407608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Computación</a:t>
            </a:r>
            <a:endParaRPr sz="1000"/>
          </a:p>
        </p:txBody>
      </p:sp>
      <p:cxnSp>
        <p:nvCxnSpPr>
          <p:cNvPr id="438" name="Google Shape;438;p32"/>
          <p:cNvCxnSpPr>
            <a:cxnSpLocks/>
            <a:stCxn id="436" idx="3"/>
            <a:endCxn id="437" idx="1"/>
          </p:cNvCxnSpPr>
          <p:nvPr/>
        </p:nvCxnSpPr>
        <p:spPr>
          <a:xfrm>
            <a:off x="3605981" y="4780702"/>
            <a:ext cx="3739578" cy="341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9000"/>
          </a:srgbClr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64;p49">
            <a:extLst>
              <a:ext uri="{FF2B5EF4-FFF2-40B4-BE49-F238E27FC236}">
                <a16:creationId xmlns:a16="http://schemas.microsoft.com/office/drawing/2014/main" id="{D37341D3-430A-3F50-ECC5-C3C1FAB2E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060" y="8560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los analizadores de texto…</a:t>
            </a:r>
            <a:endParaRPr/>
          </a:p>
        </p:txBody>
      </p:sp>
      <p:sp>
        <p:nvSpPr>
          <p:cNvPr id="802" name="Google Shape;802;p48"/>
          <p:cNvSpPr txBox="1">
            <a:spLocks noGrp="1"/>
          </p:cNvSpPr>
          <p:nvPr>
            <p:ph type="subTitle" idx="1"/>
          </p:nvPr>
        </p:nvSpPr>
        <p:spPr>
          <a:xfrm>
            <a:off x="698056" y="3418085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Programa que interactúa con un texto para proporcionar información de utilidad sobre éste mismo. </a:t>
            </a:r>
            <a:endParaRPr/>
          </a:p>
        </p:txBody>
      </p:sp>
      <p:sp>
        <p:nvSpPr>
          <p:cNvPr id="803" name="Google Shape;803;p48"/>
          <p:cNvSpPr txBox="1">
            <a:spLocks noGrp="1"/>
          </p:cNvSpPr>
          <p:nvPr>
            <p:ph type="subTitle" idx="2"/>
          </p:nvPr>
        </p:nvSpPr>
        <p:spPr>
          <a:xfrm>
            <a:off x="3438149" y="3349523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Recolecta datos provenientes de la información que introduzca el usuario.</a:t>
            </a:r>
            <a:endParaRPr/>
          </a:p>
        </p:txBody>
      </p:sp>
      <p:sp>
        <p:nvSpPr>
          <p:cNvPr id="804" name="Google Shape;804;p48"/>
          <p:cNvSpPr txBox="1">
            <a:spLocks noGrp="1"/>
          </p:cNvSpPr>
          <p:nvPr>
            <p:ph type="subTitle" idx="3"/>
          </p:nvPr>
        </p:nvSpPr>
        <p:spPr>
          <a:xfrm>
            <a:off x="6029000" y="3419213"/>
            <a:ext cx="2292804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Brinda herramientas para la toma de decisiones que pueden ser de apoyo en las empresas o en el ámbito académico.</a:t>
            </a:r>
            <a:endParaRPr/>
          </a:p>
        </p:txBody>
      </p:sp>
      <p:sp>
        <p:nvSpPr>
          <p:cNvPr id="805" name="Google Shape;805;p48"/>
          <p:cNvSpPr txBox="1">
            <a:spLocks noGrp="1"/>
          </p:cNvSpPr>
          <p:nvPr>
            <p:ph type="subTitle" idx="4"/>
          </p:nvPr>
        </p:nvSpPr>
        <p:spPr>
          <a:xfrm>
            <a:off x="651420" y="2818551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¿Qué es?</a:t>
            </a:r>
            <a:endParaRPr/>
          </a:p>
        </p:txBody>
      </p:sp>
      <p:sp>
        <p:nvSpPr>
          <p:cNvPr id="806" name="Google Shape;806;p48"/>
          <p:cNvSpPr txBox="1">
            <a:spLocks noGrp="1"/>
          </p:cNvSpPr>
          <p:nvPr>
            <p:ph type="subTitle" idx="5"/>
          </p:nvPr>
        </p:nvSpPr>
        <p:spPr>
          <a:xfrm>
            <a:off x="3438149" y="2853057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Función</a:t>
            </a:r>
            <a:endParaRPr/>
          </a:p>
        </p:txBody>
      </p:sp>
      <p:sp>
        <p:nvSpPr>
          <p:cNvPr id="807" name="Google Shape;807;p48"/>
          <p:cNvSpPr txBox="1">
            <a:spLocks noGrp="1"/>
          </p:cNvSpPr>
          <p:nvPr>
            <p:ph type="subTitle" idx="6"/>
          </p:nvPr>
        </p:nvSpPr>
        <p:spPr>
          <a:xfrm>
            <a:off x="6125565" y="2818551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Aplicaciones</a:t>
            </a:r>
            <a:endParaRPr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DCF45FA-18DD-0724-94A0-9F904924DF3D}"/>
              </a:ext>
            </a:extLst>
          </p:cNvPr>
          <p:cNvGrpSpPr/>
          <p:nvPr/>
        </p:nvGrpSpPr>
        <p:grpSpPr>
          <a:xfrm>
            <a:off x="1408706" y="1575561"/>
            <a:ext cx="890289" cy="890289"/>
            <a:chOff x="1408706" y="1575561"/>
            <a:chExt cx="890289" cy="890289"/>
          </a:xfrm>
        </p:grpSpPr>
        <p:sp>
          <p:nvSpPr>
            <p:cNvPr id="809" name="Google Shape;809;p48"/>
            <p:cNvSpPr/>
            <p:nvPr/>
          </p:nvSpPr>
          <p:spPr>
            <a:xfrm rot="16200000">
              <a:off x="1408706" y="1575561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 rot="16200000">
              <a:off x="2162101" y="1699089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 rot="16200000">
              <a:off x="1470611" y="1698928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1435959-70CC-57BF-6552-A47D93A8A481}"/>
              </a:ext>
            </a:extLst>
          </p:cNvPr>
          <p:cNvGrpSpPr/>
          <p:nvPr/>
        </p:nvGrpSpPr>
        <p:grpSpPr>
          <a:xfrm>
            <a:off x="4126855" y="1575561"/>
            <a:ext cx="890289" cy="890289"/>
            <a:chOff x="4126856" y="1484223"/>
            <a:chExt cx="890289" cy="890289"/>
          </a:xfrm>
        </p:grpSpPr>
        <p:sp>
          <p:nvSpPr>
            <p:cNvPr id="813" name="Google Shape;813;p48"/>
            <p:cNvSpPr/>
            <p:nvPr/>
          </p:nvSpPr>
          <p:spPr>
            <a:xfrm rot="16200000">
              <a:off x="4126856" y="1484223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 rot="16200000">
              <a:off x="4880251" y="1607751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 rot="16200000">
              <a:off x="4188761" y="1607590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BF0F196-9505-8E8B-9040-90CDAD73CDB1}"/>
              </a:ext>
            </a:extLst>
          </p:cNvPr>
          <p:cNvGrpSpPr/>
          <p:nvPr/>
        </p:nvGrpSpPr>
        <p:grpSpPr>
          <a:xfrm>
            <a:off x="6847644" y="1575561"/>
            <a:ext cx="890289" cy="890289"/>
            <a:chOff x="6845005" y="1484223"/>
            <a:chExt cx="890289" cy="890289"/>
          </a:xfrm>
        </p:grpSpPr>
        <p:sp>
          <p:nvSpPr>
            <p:cNvPr id="817" name="Google Shape;817;p48"/>
            <p:cNvSpPr/>
            <p:nvPr/>
          </p:nvSpPr>
          <p:spPr>
            <a:xfrm rot="16200000">
              <a:off x="6845005" y="1484223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 rot="16200000">
              <a:off x="7598400" y="1607751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 rot="16200000">
              <a:off x="6906910" y="1607590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D9C7484-1ABF-9E3A-7DF6-CD89140B6CDC}"/>
              </a:ext>
            </a:extLst>
          </p:cNvPr>
          <p:cNvGrpSpPr/>
          <p:nvPr/>
        </p:nvGrpSpPr>
        <p:grpSpPr>
          <a:xfrm>
            <a:off x="770559" y="469051"/>
            <a:ext cx="6604372" cy="216239"/>
            <a:chOff x="822178" y="517460"/>
            <a:chExt cx="6604372" cy="216239"/>
          </a:xfrm>
        </p:grpSpPr>
        <p:sp>
          <p:nvSpPr>
            <p:cNvPr id="16" name="Google Shape;1102;p60">
              <a:extLst>
                <a:ext uri="{FF2B5EF4-FFF2-40B4-BE49-F238E27FC236}">
                  <a16:creationId xmlns:a16="http://schemas.microsoft.com/office/drawing/2014/main" id="{D1DA80D7-4B8A-B517-FE78-E8DF07DE46A6}"/>
                </a:ext>
              </a:extLst>
            </p:cNvPr>
            <p:cNvSpPr/>
            <p:nvPr/>
          </p:nvSpPr>
          <p:spPr>
            <a:xfrm>
              <a:off x="822178" y="517460"/>
              <a:ext cx="2144762" cy="216239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3;p60">
              <a:extLst>
                <a:ext uri="{FF2B5EF4-FFF2-40B4-BE49-F238E27FC236}">
                  <a16:creationId xmlns:a16="http://schemas.microsoft.com/office/drawing/2014/main" id="{CCE935BE-815B-E125-3C11-89BC2C343BA1}"/>
                </a:ext>
              </a:extLst>
            </p:cNvPr>
            <p:cNvSpPr/>
            <p:nvPr/>
          </p:nvSpPr>
          <p:spPr>
            <a:xfrm>
              <a:off x="2966913" y="625552"/>
              <a:ext cx="4401892" cy="28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4;p60">
              <a:extLst>
                <a:ext uri="{FF2B5EF4-FFF2-40B4-BE49-F238E27FC236}">
                  <a16:creationId xmlns:a16="http://schemas.microsoft.com/office/drawing/2014/main" id="{0CF85AAC-CD7B-2146-D87B-AA4EC4A2567B}"/>
                </a:ext>
              </a:extLst>
            </p:cNvPr>
            <p:cNvSpPr/>
            <p:nvPr/>
          </p:nvSpPr>
          <p:spPr>
            <a:xfrm>
              <a:off x="7311034" y="566147"/>
              <a:ext cx="115516" cy="118865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65;p49">
            <a:extLst>
              <a:ext uri="{FF2B5EF4-FFF2-40B4-BE49-F238E27FC236}">
                <a16:creationId xmlns:a16="http://schemas.microsoft.com/office/drawing/2014/main" id="{6E470574-5C2E-35AE-4A5F-3E242E66B4EF}"/>
              </a:ext>
            </a:extLst>
          </p:cNvPr>
          <p:cNvSpPr txBox="1">
            <a:spLocks/>
          </p:cNvSpPr>
          <p:nvPr/>
        </p:nvSpPr>
        <p:spPr>
          <a:xfrm>
            <a:off x="849940" y="42535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INTRODUCCIÓN</a:t>
            </a:r>
          </a:p>
        </p:txBody>
      </p:sp>
      <p:pic>
        <p:nvPicPr>
          <p:cNvPr id="1026" name="Picture 2" descr="Analizador de redes PRTG. Potente y fácil de usar.">
            <a:extLst>
              <a:ext uri="{FF2B5EF4-FFF2-40B4-BE49-F238E27FC236}">
                <a16:creationId xmlns:a16="http://schemas.microsoft.com/office/drawing/2014/main" id="{B20BC081-51ED-36EA-41E5-79E51E07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93" y="1639080"/>
            <a:ext cx="1255056" cy="11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Keep on Dancing">
            <a:extLst>
              <a:ext uri="{FF2B5EF4-FFF2-40B4-BE49-F238E27FC236}">
                <a16:creationId xmlns:a16="http://schemas.microsoft.com/office/drawing/2014/main" id="{36DAF37E-0206-C0B8-CDC0-0B5295A5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87" y="1707522"/>
            <a:ext cx="1255056" cy="10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izar - Iconos gratis de negocios y finanzas">
            <a:extLst>
              <a:ext uri="{FF2B5EF4-FFF2-40B4-BE49-F238E27FC236}">
                <a16:creationId xmlns:a16="http://schemas.microsoft.com/office/drawing/2014/main" id="{1F38C646-664F-EE7C-838C-444A908F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1773989"/>
            <a:ext cx="959933" cy="9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844468" y="847777"/>
            <a:ext cx="422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Con este proyecto se pretende:</a:t>
            </a:r>
            <a:endParaRPr/>
          </a:p>
        </p:txBody>
      </p:sp>
      <p:cxnSp>
        <p:nvCxnSpPr>
          <p:cNvPr id="481" name="Google Shape;481;p34"/>
          <p:cNvCxnSpPr/>
          <p:nvPr/>
        </p:nvCxnSpPr>
        <p:spPr>
          <a:xfrm rot="10800000">
            <a:off x="6506075" y="-19375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1101;p60">
            <a:extLst>
              <a:ext uri="{FF2B5EF4-FFF2-40B4-BE49-F238E27FC236}">
                <a16:creationId xmlns:a16="http://schemas.microsoft.com/office/drawing/2014/main" id="{C816E8DF-0DE4-7D30-C77F-2551CB5C57BA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7" name="Google Shape;1102;p60">
              <a:extLst>
                <a:ext uri="{FF2B5EF4-FFF2-40B4-BE49-F238E27FC236}">
                  <a16:creationId xmlns:a16="http://schemas.microsoft.com/office/drawing/2014/main" id="{B8950D06-70AF-BC67-EC9C-4F51BDD7EBC1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3;p60">
              <a:extLst>
                <a:ext uri="{FF2B5EF4-FFF2-40B4-BE49-F238E27FC236}">
                  <a16:creationId xmlns:a16="http://schemas.microsoft.com/office/drawing/2014/main" id="{38EBADA7-AE78-3E86-EF50-DFB43E725343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4;p60">
              <a:extLst>
                <a:ext uri="{FF2B5EF4-FFF2-40B4-BE49-F238E27FC236}">
                  <a16:creationId xmlns:a16="http://schemas.microsoft.com/office/drawing/2014/main" id="{804C551E-5577-3053-DE58-B632D441490C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55;p34">
            <a:extLst>
              <a:ext uri="{FF2B5EF4-FFF2-40B4-BE49-F238E27FC236}">
                <a16:creationId xmlns:a16="http://schemas.microsoft.com/office/drawing/2014/main" id="{33BC2408-CE0E-6EF8-E289-BE2CC0EFB5A6}"/>
              </a:ext>
            </a:extLst>
          </p:cNvPr>
          <p:cNvSpPr txBox="1">
            <a:spLocks/>
          </p:cNvSpPr>
          <p:nvPr/>
        </p:nvSpPr>
        <p:spPr>
          <a:xfrm>
            <a:off x="764977" y="2887993"/>
            <a:ext cx="219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err="1"/>
              <a:t>Entender</a:t>
            </a:r>
            <a:r>
              <a:rPr lang="en-US"/>
              <a:t> la </a:t>
            </a:r>
            <a:r>
              <a:rPr lang="en-US" err="1"/>
              <a:t>estructura</a:t>
            </a:r>
            <a:r>
              <a:rPr lang="en-US"/>
              <a:t> </a:t>
            </a:r>
            <a:r>
              <a:rPr lang="en-US" err="1"/>
              <a:t>sintáctica</a:t>
            </a:r>
            <a:r>
              <a:rPr lang="en-US"/>
              <a:t> </a:t>
            </a:r>
            <a:r>
              <a:rPr lang="en-US" err="1"/>
              <a:t>implementada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elaboración</a:t>
            </a:r>
            <a:r>
              <a:rPr lang="en-US"/>
              <a:t> de un </a:t>
            </a:r>
            <a:r>
              <a:rPr lang="en-US" err="1"/>
              <a:t>analizador</a:t>
            </a:r>
            <a:r>
              <a:rPr lang="en-US"/>
              <a:t> de </a:t>
            </a:r>
            <a:r>
              <a:rPr lang="en-US" err="1"/>
              <a:t>textos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lenguaje</a:t>
            </a:r>
            <a:r>
              <a:rPr lang="en-US"/>
              <a:t> de Python. </a:t>
            </a:r>
          </a:p>
        </p:txBody>
      </p:sp>
      <p:sp>
        <p:nvSpPr>
          <p:cNvPr id="51" name="Google Shape;457;p34">
            <a:extLst>
              <a:ext uri="{FF2B5EF4-FFF2-40B4-BE49-F238E27FC236}">
                <a16:creationId xmlns:a16="http://schemas.microsoft.com/office/drawing/2014/main" id="{690CB988-C023-460C-0B3E-71CA2C480F8B}"/>
              </a:ext>
            </a:extLst>
          </p:cNvPr>
          <p:cNvSpPr txBox="1">
            <a:spLocks/>
          </p:cNvSpPr>
          <p:nvPr/>
        </p:nvSpPr>
        <p:spPr>
          <a:xfrm>
            <a:off x="3408776" y="2887993"/>
            <a:ext cx="219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err="1"/>
              <a:t>Reconocer</a:t>
            </a:r>
            <a:r>
              <a:rPr lang="en-US"/>
              <a:t> la </a:t>
            </a:r>
            <a:r>
              <a:rPr lang="en-US" err="1"/>
              <a:t>importancia</a:t>
            </a:r>
            <a:r>
              <a:rPr lang="en-US"/>
              <a:t> que </a:t>
            </a:r>
            <a:r>
              <a:rPr lang="en-US" err="1"/>
              <a:t>tiene</a:t>
            </a:r>
            <a:r>
              <a:rPr lang="en-US"/>
              <a:t> la </a:t>
            </a:r>
            <a:r>
              <a:rPr lang="en-US" err="1"/>
              <a:t>creación</a:t>
            </a:r>
            <a:r>
              <a:rPr lang="en-US"/>
              <a:t> de </a:t>
            </a:r>
            <a:r>
              <a:rPr lang="en-US" err="1"/>
              <a:t>programas</a:t>
            </a:r>
            <a:r>
              <a:rPr lang="en-US"/>
              <a:t> </a:t>
            </a:r>
            <a:r>
              <a:rPr lang="en-US" err="1"/>
              <a:t>enfocados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análisis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, </a:t>
            </a:r>
            <a:r>
              <a:rPr lang="en-US" err="1"/>
              <a:t>tal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un </a:t>
            </a:r>
            <a:r>
              <a:rPr lang="en-US" err="1"/>
              <a:t>analizador</a:t>
            </a:r>
            <a:r>
              <a:rPr lang="en-US"/>
              <a:t> de </a:t>
            </a:r>
            <a:r>
              <a:rPr lang="en-US" err="1"/>
              <a:t>textos</a:t>
            </a:r>
            <a:r>
              <a:rPr lang="en-US"/>
              <a:t>. </a:t>
            </a:r>
          </a:p>
        </p:txBody>
      </p:sp>
      <p:sp>
        <p:nvSpPr>
          <p:cNvPr id="52" name="Google Shape;461;p34">
            <a:extLst>
              <a:ext uri="{FF2B5EF4-FFF2-40B4-BE49-F238E27FC236}">
                <a16:creationId xmlns:a16="http://schemas.microsoft.com/office/drawing/2014/main" id="{6B9FCB09-072F-5D8B-377A-75910BA51B58}"/>
              </a:ext>
            </a:extLst>
          </p:cNvPr>
          <p:cNvSpPr txBox="1">
            <a:spLocks/>
          </p:cNvSpPr>
          <p:nvPr/>
        </p:nvSpPr>
        <p:spPr>
          <a:xfrm>
            <a:off x="844468" y="2335512"/>
            <a:ext cx="78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53" name="Google Shape;463;p34">
            <a:extLst>
              <a:ext uri="{FF2B5EF4-FFF2-40B4-BE49-F238E27FC236}">
                <a16:creationId xmlns:a16="http://schemas.microsoft.com/office/drawing/2014/main" id="{B901A9E4-24C4-7280-A31A-5109243C8A3E}"/>
              </a:ext>
            </a:extLst>
          </p:cNvPr>
          <p:cNvSpPr txBox="1">
            <a:spLocks/>
          </p:cNvSpPr>
          <p:nvPr/>
        </p:nvSpPr>
        <p:spPr>
          <a:xfrm>
            <a:off x="3408776" y="2329992"/>
            <a:ext cx="78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02</a:t>
            </a:r>
          </a:p>
        </p:txBody>
      </p:sp>
      <p:grpSp>
        <p:nvGrpSpPr>
          <p:cNvPr id="54" name="Google Shape;465;p34">
            <a:extLst>
              <a:ext uri="{FF2B5EF4-FFF2-40B4-BE49-F238E27FC236}">
                <a16:creationId xmlns:a16="http://schemas.microsoft.com/office/drawing/2014/main" id="{4D469296-2AE6-0858-8E8C-3C8A98CB36C6}"/>
              </a:ext>
            </a:extLst>
          </p:cNvPr>
          <p:cNvGrpSpPr/>
          <p:nvPr/>
        </p:nvGrpSpPr>
        <p:grpSpPr>
          <a:xfrm>
            <a:off x="3316847" y="2244267"/>
            <a:ext cx="558000" cy="558000"/>
            <a:chOff x="3200104" y="1454325"/>
            <a:chExt cx="558000" cy="558000"/>
          </a:xfrm>
        </p:grpSpPr>
        <p:sp>
          <p:nvSpPr>
            <p:cNvPr id="55" name="Google Shape;466;p34">
              <a:extLst>
                <a:ext uri="{FF2B5EF4-FFF2-40B4-BE49-F238E27FC236}">
                  <a16:creationId xmlns:a16="http://schemas.microsoft.com/office/drawing/2014/main" id="{8FC52008-AD1C-F6D3-06B0-7BCEA4F07A65}"/>
                </a:ext>
              </a:extLst>
            </p:cNvPr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7;p34">
              <a:extLst>
                <a:ext uri="{FF2B5EF4-FFF2-40B4-BE49-F238E27FC236}">
                  <a16:creationId xmlns:a16="http://schemas.microsoft.com/office/drawing/2014/main" id="{9C0267CD-EFCD-0532-44FC-92D9BFDA220D}"/>
                </a:ext>
              </a:extLst>
            </p:cNvPr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8;p34">
              <a:extLst>
                <a:ext uri="{FF2B5EF4-FFF2-40B4-BE49-F238E27FC236}">
                  <a16:creationId xmlns:a16="http://schemas.microsoft.com/office/drawing/2014/main" id="{13BA8770-5D15-6B56-457B-32434055105D}"/>
                </a:ext>
              </a:extLst>
            </p:cNvPr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69;p34">
            <a:extLst>
              <a:ext uri="{FF2B5EF4-FFF2-40B4-BE49-F238E27FC236}">
                <a16:creationId xmlns:a16="http://schemas.microsoft.com/office/drawing/2014/main" id="{BE862BCE-532D-1376-99FD-CF8A983C443A}"/>
              </a:ext>
            </a:extLst>
          </p:cNvPr>
          <p:cNvGrpSpPr/>
          <p:nvPr/>
        </p:nvGrpSpPr>
        <p:grpSpPr>
          <a:xfrm rot="5400000">
            <a:off x="919947" y="2180467"/>
            <a:ext cx="558000" cy="558000"/>
            <a:chOff x="3200104" y="1454325"/>
            <a:chExt cx="558000" cy="558000"/>
          </a:xfrm>
        </p:grpSpPr>
        <p:sp>
          <p:nvSpPr>
            <p:cNvPr id="59" name="Google Shape;470;p34">
              <a:extLst>
                <a:ext uri="{FF2B5EF4-FFF2-40B4-BE49-F238E27FC236}">
                  <a16:creationId xmlns:a16="http://schemas.microsoft.com/office/drawing/2014/main" id="{BAB9EE38-43CF-27BB-1CAC-CFFFDD7DAF47}"/>
                </a:ext>
              </a:extLst>
            </p:cNvPr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1;p34">
              <a:extLst>
                <a:ext uri="{FF2B5EF4-FFF2-40B4-BE49-F238E27FC236}">
                  <a16:creationId xmlns:a16="http://schemas.microsoft.com/office/drawing/2014/main" id="{31AD65ED-2815-53C4-D477-4B609B0CCBD6}"/>
                </a:ext>
              </a:extLst>
            </p:cNvPr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2;p34">
              <a:extLst>
                <a:ext uri="{FF2B5EF4-FFF2-40B4-BE49-F238E27FC236}">
                  <a16:creationId xmlns:a16="http://schemas.microsoft.com/office/drawing/2014/main" id="{B1810B87-5DAC-41DB-FB99-0180B6EB8852}"/>
                </a:ext>
              </a:extLst>
            </p:cNvPr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865;p49">
            <a:extLst>
              <a:ext uri="{FF2B5EF4-FFF2-40B4-BE49-F238E27FC236}">
                <a16:creationId xmlns:a16="http://schemas.microsoft.com/office/drawing/2014/main" id="{061F8480-9974-4F2D-A7F8-4C880EEFB2FE}"/>
              </a:ext>
            </a:extLst>
          </p:cNvPr>
          <p:cNvSpPr txBox="1">
            <a:spLocks/>
          </p:cNvSpPr>
          <p:nvPr/>
        </p:nvSpPr>
        <p:spPr>
          <a:xfrm>
            <a:off x="737242" y="367175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OBJETIVOS</a:t>
            </a:r>
          </a:p>
        </p:txBody>
      </p:sp>
      <p:grpSp>
        <p:nvGrpSpPr>
          <p:cNvPr id="509" name="Google Shape;10241;p74">
            <a:extLst>
              <a:ext uri="{FF2B5EF4-FFF2-40B4-BE49-F238E27FC236}">
                <a16:creationId xmlns:a16="http://schemas.microsoft.com/office/drawing/2014/main" id="{FA6BCBBD-CCDF-A515-ACED-8F4A8C428A08}"/>
              </a:ext>
            </a:extLst>
          </p:cNvPr>
          <p:cNvGrpSpPr/>
          <p:nvPr/>
        </p:nvGrpSpPr>
        <p:grpSpPr>
          <a:xfrm>
            <a:off x="4834107" y="1276175"/>
            <a:ext cx="1277190" cy="1158427"/>
            <a:chOff x="7929578" y="4284365"/>
            <a:chExt cx="395266" cy="351312"/>
          </a:xfrm>
          <a:solidFill>
            <a:schemeClr val="tx1"/>
          </a:solidFill>
        </p:grpSpPr>
        <p:sp>
          <p:nvSpPr>
            <p:cNvPr id="510" name="Google Shape;10242;p74">
              <a:extLst>
                <a:ext uri="{FF2B5EF4-FFF2-40B4-BE49-F238E27FC236}">
                  <a16:creationId xmlns:a16="http://schemas.microsoft.com/office/drawing/2014/main" id="{62EBEAB8-A062-B94C-4397-F1E3A46D969E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243;p74">
              <a:extLst>
                <a:ext uri="{FF2B5EF4-FFF2-40B4-BE49-F238E27FC236}">
                  <a16:creationId xmlns:a16="http://schemas.microsoft.com/office/drawing/2014/main" id="{296B28CC-A57F-FB51-972D-81073F7FAF1D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244;p74">
              <a:extLst>
                <a:ext uri="{FF2B5EF4-FFF2-40B4-BE49-F238E27FC236}">
                  <a16:creationId xmlns:a16="http://schemas.microsoft.com/office/drawing/2014/main" id="{74E73A21-F75E-1D4A-AF4C-DB0318EDED34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245;p74">
              <a:extLst>
                <a:ext uri="{FF2B5EF4-FFF2-40B4-BE49-F238E27FC236}">
                  <a16:creationId xmlns:a16="http://schemas.microsoft.com/office/drawing/2014/main" id="{AF6B4E50-B231-EDB1-E79B-A0F55EA635BA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FF">
            <a:alpha val="42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568218" y="1944321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La estructura input() nos permite guardar información para utilizarla después.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.appen() incluye elementos.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.lower() transforma un texto a minúsculas.</a:t>
            </a:r>
          </a:p>
        </p:txBody>
      </p:sp>
      <p:cxnSp>
        <p:nvCxnSpPr>
          <p:cNvPr id="564" name="Google Shape;564;p39"/>
          <p:cNvCxnSpPr/>
          <p:nvPr/>
        </p:nvCxnSpPr>
        <p:spPr>
          <a:xfrm>
            <a:off x="2864081" y="1202400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CUERPO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A314BD2-7FF1-42FA-016B-F1208746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78" y="1605586"/>
            <a:ext cx="5372536" cy="1985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>
            <a:alpha val="56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568218" y="2070994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.count() cuenta las veces que aparece un elemento en una lista.</a:t>
            </a:r>
            <a:r>
              <a: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lang="es-MX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s-MX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‘\n’ permite dar un salto de línea.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564" name="Google Shape;564;p39"/>
          <p:cNvCxnSpPr/>
          <p:nvPr/>
        </p:nvCxnSpPr>
        <p:spPr>
          <a:xfrm>
            <a:off x="2885741" y="1206616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CUERPO</a:t>
            </a:r>
          </a:p>
        </p:txBody>
      </p:sp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CA7DBC00-38C2-0F93-1080-E1B2D45A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37" y="1651026"/>
            <a:ext cx="5406894" cy="19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FF">
            <a:alpha val="42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683050" y="2101440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.split() separa los elementos de un string y los incluye en una lista.</a:t>
            </a:r>
            <a:r>
              <a: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lang="es-MX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s-MX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La función </a:t>
            </a:r>
            <a:r>
              <a:rPr lang="es-MX" err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len</a:t>
            </a:r>
            <a:r>
              <a:rPr lang="es-MX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() determina cuantos caracteres </a:t>
            </a:r>
            <a:r>
              <a:rPr lang="es-MX" err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poseé</a:t>
            </a:r>
            <a:r>
              <a:rPr lang="es-MX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una lista.</a:t>
            </a:r>
          </a:p>
        </p:txBody>
      </p:sp>
      <p:cxnSp>
        <p:nvCxnSpPr>
          <p:cNvPr id="564" name="Google Shape;564;p39"/>
          <p:cNvCxnSpPr/>
          <p:nvPr/>
        </p:nvCxnSpPr>
        <p:spPr>
          <a:xfrm>
            <a:off x="2885741" y="1393890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CUERPO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F574E7B6-F515-76B7-B9B1-A7314E0A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09" y="1394264"/>
            <a:ext cx="5001134" cy="2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0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>
            <a:alpha val="56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39"/>
          <p:cNvCxnSpPr>
            <a:cxnSpLocks/>
          </p:cNvCxnSpPr>
          <p:nvPr/>
        </p:nvCxnSpPr>
        <p:spPr>
          <a:xfrm flipH="1">
            <a:off x="2885741" y="4107548"/>
            <a:ext cx="31316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558022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501853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RESULTADOS</a:t>
            </a:r>
          </a:p>
        </p:txBody>
      </p:sp>
      <p:pic>
        <p:nvPicPr>
          <p:cNvPr id="9" name="Curso Phyton – TAREA7.py 2022-12-04 15-58-06_Trim">
            <a:hlinkClick r:id="" action="ppaction://media"/>
            <a:extLst>
              <a:ext uri="{FF2B5EF4-FFF2-40B4-BE49-F238E27FC236}">
                <a16:creationId xmlns:a16="http://schemas.microsoft.com/office/drawing/2014/main" id="{732E833C-B77E-8D8B-1D20-74966FD0B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" t="19580" r="3791" b="19956"/>
          <a:stretch/>
        </p:blipFill>
        <p:spPr>
          <a:xfrm>
            <a:off x="628649" y="1084290"/>
            <a:ext cx="7886701" cy="2670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66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06B655E-A8DC-47B3-776D-8E883147746B}"/>
              </a:ext>
            </a:extLst>
          </p:cNvPr>
          <p:cNvGrpSpPr/>
          <p:nvPr/>
        </p:nvGrpSpPr>
        <p:grpSpPr>
          <a:xfrm>
            <a:off x="1343579" y="1402759"/>
            <a:ext cx="6648356" cy="2553922"/>
            <a:chOff x="1247822" y="1618250"/>
            <a:chExt cx="6648356" cy="2553922"/>
          </a:xfrm>
        </p:grpSpPr>
        <p:sp>
          <p:nvSpPr>
            <p:cNvPr id="680" name="Google Shape;680;p44"/>
            <p:cNvSpPr txBox="1"/>
            <p:nvPr/>
          </p:nvSpPr>
          <p:spPr>
            <a:xfrm>
              <a:off x="2470174" y="1618250"/>
              <a:ext cx="1883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200">
                  <a:solidFill>
                    <a:schemeClr val="dk1"/>
                  </a:solidFill>
                  <a:latin typeface="Fahkwang Medium"/>
                  <a:ea typeface="Fahkwang Medium"/>
                  <a:cs typeface="Fahkwang Medium"/>
                  <a:sym typeface="Fahkwang Medium"/>
                </a:rPr>
                <a:t>Eficiencia</a:t>
              </a:r>
              <a:endParaRPr sz="22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endParaRPr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2391196" y="2177616"/>
              <a:ext cx="1892603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El programa nos permite examinar datos de interés de manera eficiente, ya que reduce el tiempo considerablemente a comparación de que si lo hiciéramos manualmente.</a:t>
              </a:r>
              <a:endPara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82" name="Google Shape;682;p44"/>
            <p:cNvSpPr txBox="1"/>
            <p:nvPr/>
          </p:nvSpPr>
          <p:spPr>
            <a:xfrm>
              <a:off x="4786282" y="1618250"/>
              <a:ext cx="1883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200">
                  <a:solidFill>
                    <a:schemeClr val="dk1"/>
                  </a:solidFill>
                  <a:latin typeface="Fahkwang Medium"/>
                  <a:ea typeface="Fahkwang Medium"/>
                  <a:cs typeface="Fahkwang Medium"/>
                  <a:sym typeface="Fahkwang Medium"/>
                </a:rPr>
                <a:t>Precisión</a:t>
              </a:r>
              <a:endParaRPr sz="22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endParaRPr>
            </a:p>
          </p:txBody>
        </p:sp>
        <p:sp>
          <p:nvSpPr>
            <p:cNvPr id="683" name="Google Shape;683;p44"/>
            <p:cNvSpPr txBox="1"/>
            <p:nvPr/>
          </p:nvSpPr>
          <p:spPr>
            <a:xfrm>
              <a:off x="4786278" y="2225772"/>
              <a:ext cx="18837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grpSp>
          <p:nvGrpSpPr>
            <p:cNvPr id="688" name="Google Shape;688;p44"/>
            <p:cNvGrpSpPr/>
            <p:nvPr/>
          </p:nvGrpSpPr>
          <p:grpSpPr>
            <a:xfrm rot="10800000">
              <a:off x="1247822" y="1618889"/>
              <a:ext cx="932362" cy="932362"/>
              <a:chOff x="3200104" y="1454325"/>
              <a:chExt cx="558000" cy="558000"/>
            </a:xfrm>
          </p:grpSpPr>
          <p:sp>
            <p:nvSpPr>
              <p:cNvPr id="689" name="Google Shape;689;p44"/>
              <p:cNvSpPr/>
              <p:nvPr/>
            </p:nvSpPr>
            <p:spPr>
              <a:xfrm rot="10800000">
                <a:off x="3200104" y="1454325"/>
                <a:ext cx="558000" cy="5580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 rot="10800000">
                <a:off x="3277527" y="1454325"/>
                <a:ext cx="858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 rot="10800000">
                <a:off x="3277426" y="1926425"/>
                <a:ext cx="47100" cy="47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44"/>
            <p:cNvGrpSpPr/>
            <p:nvPr/>
          </p:nvGrpSpPr>
          <p:grpSpPr>
            <a:xfrm rot="10800000" flipH="1">
              <a:off x="6963816" y="1618895"/>
              <a:ext cx="932362" cy="932362"/>
              <a:chOff x="3200104" y="1454325"/>
              <a:chExt cx="558000" cy="558000"/>
            </a:xfrm>
          </p:grpSpPr>
          <p:sp>
            <p:nvSpPr>
              <p:cNvPr id="697" name="Google Shape;697;p44"/>
              <p:cNvSpPr/>
              <p:nvPr/>
            </p:nvSpPr>
            <p:spPr>
              <a:xfrm rot="10800000">
                <a:off x="3200104" y="1454325"/>
                <a:ext cx="558000" cy="5580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 rot="10800000">
                <a:off x="3277527" y="1454325"/>
                <a:ext cx="85800" cy="858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4"/>
              <p:cNvSpPr/>
              <p:nvPr/>
            </p:nvSpPr>
            <p:spPr>
              <a:xfrm rot="10800000">
                <a:off x="3277426" y="1926425"/>
                <a:ext cx="47100" cy="47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44"/>
            <p:cNvSpPr/>
            <p:nvPr/>
          </p:nvSpPr>
          <p:spPr>
            <a:xfrm>
              <a:off x="1722144" y="3376889"/>
              <a:ext cx="21784" cy="20827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1" name="Google Shape;721;p44"/>
            <p:cNvCxnSpPr>
              <a:cxnSpLocks/>
              <a:stCxn id="680" idx="0"/>
            </p:cNvCxnSpPr>
            <p:nvPr/>
          </p:nvCxnSpPr>
          <p:spPr>
            <a:xfrm rot="5400000">
              <a:off x="2535724" y="1266650"/>
              <a:ext cx="524700" cy="1227900"/>
            </a:xfrm>
            <a:prstGeom prst="bentConnector4">
              <a:avLst>
                <a:gd name="adj1" fmla="val -45383"/>
                <a:gd name="adj2" fmla="val 8835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4"/>
            <p:cNvCxnSpPr>
              <a:cxnSpLocks/>
              <a:stCxn id="682" idx="0"/>
            </p:cNvCxnSpPr>
            <p:nvPr/>
          </p:nvCxnSpPr>
          <p:spPr>
            <a:xfrm rot="-5400000" flipH="1">
              <a:off x="6082282" y="1264100"/>
              <a:ext cx="524700" cy="1233000"/>
            </a:xfrm>
            <a:prstGeom prst="bentConnector4">
              <a:avLst>
                <a:gd name="adj1" fmla="val -45383"/>
                <a:gd name="adj2" fmla="val 8819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4"/>
            <p:cNvCxnSpPr>
              <a:cxnSpLocks/>
            </p:cNvCxnSpPr>
            <p:nvPr/>
          </p:nvCxnSpPr>
          <p:spPr>
            <a:xfrm rot="5400000" flipH="1">
              <a:off x="2462824" y="3222972"/>
              <a:ext cx="660300" cy="1238100"/>
            </a:xfrm>
            <a:prstGeom prst="bentConnector4">
              <a:avLst>
                <a:gd name="adj1" fmla="val -36063"/>
                <a:gd name="adj2" fmla="val 880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4"/>
            <p:cNvCxnSpPr>
              <a:cxnSpLocks/>
            </p:cNvCxnSpPr>
            <p:nvPr/>
          </p:nvCxnSpPr>
          <p:spPr>
            <a:xfrm rot="-5400000">
              <a:off x="6006378" y="3211722"/>
              <a:ext cx="682200" cy="1238700"/>
            </a:xfrm>
            <a:prstGeom prst="bentConnector4">
              <a:avLst>
                <a:gd name="adj1" fmla="val -34905"/>
                <a:gd name="adj2" fmla="val 880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5" name="Google Shape;725;p44"/>
            <p:cNvSpPr/>
            <p:nvPr/>
          </p:nvSpPr>
          <p:spPr>
            <a:xfrm rot="10800000" flipH="1">
              <a:off x="2712421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 rot="10800000" flipH="1">
              <a:off x="2931103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 rot="10800000" flipH="1">
              <a:off x="3149784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 rot="10800000" flipH="1">
              <a:off x="3368466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 rot="10800000" flipH="1">
              <a:off x="3587148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 rot="10800000" flipH="1">
              <a:off x="3805829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 rot="10800000" flipH="1">
              <a:off x="4900796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 rot="10800000" flipH="1">
              <a:off x="5119478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 rot="10800000" flipH="1">
              <a:off x="5338159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 rot="10800000" flipH="1">
              <a:off x="5556841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 rot="10800000" flipH="1">
              <a:off x="5775523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 rot="10800000" flipH="1">
              <a:off x="5994204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65;p49">
            <a:extLst>
              <a:ext uri="{FF2B5EF4-FFF2-40B4-BE49-F238E27FC236}">
                <a16:creationId xmlns:a16="http://schemas.microsoft.com/office/drawing/2014/main" id="{E94DF7A7-3562-3914-4AF7-AB2E8B31A73A}"/>
              </a:ext>
            </a:extLst>
          </p:cNvPr>
          <p:cNvSpPr txBox="1">
            <a:spLocks/>
          </p:cNvSpPr>
          <p:nvPr/>
        </p:nvSpPr>
        <p:spPr>
          <a:xfrm>
            <a:off x="738563" y="4706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/>
              <a:t>CONCLUSIONES</a:t>
            </a:r>
          </a:p>
        </p:txBody>
      </p:sp>
      <p:grpSp>
        <p:nvGrpSpPr>
          <p:cNvPr id="3" name="Google Shape;1101;p60">
            <a:extLst>
              <a:ext uri="{FF2B5EF4-FFF2-40B4-BE49-F238E27FC236}">
                <a16:creationId xmlns:a16="http://schemas.microsoft.com/office/drawing/2014/main" id="{2AC44A9B-B158-0BAF-4E78-9DBB02737354}"/>
              </a:ext>
            </a:extLst>
          </p:cNvPr>
          <p:cNvGrpSpPr/>
          <p:nvPr/>
        </p:nvGrpSpPr>
        <p:grpSpPr>
          <a:xfrm>
            <a:off x="690635" y="532687"/>
            <a:ext cx="6604372" cy="216239"/>
            <a:chOff x="621575" y="848000"/>
            <a:chExt cx="6136050" cy="195200"/>
          </a:xfrm>
        </p:grpSpPr>
        <p:sp>
          <p:nvSpPr>
            <p:cNvPr id="4" name="Google Shape;1102;p60">
              <a:extLst>
                <a:ext uri="{FF2B5EF4-FFF2-40B4-BE49-F238E27FC236}">
                  <a16:creationId xmlns:a16="http://schemas.microsoft.com/office/drawing/2014/main" id="{6AB5691A-22EE-CE05-3CA3-4DD9D04B5179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3;p60">
              <a:extLst>
                <a:ext uri="{FF2B5EF4-FFF2-40B4-BE49-F238E27FC236}">
                  <a16:creationId xmlns:a16="http://schemas.microsoft.com/office/drawing/2014/main" id="{97A1BBD8-B5F5-BFDD-C886-683714887A13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4;p60">
              <a:extLst>
                <a:ext uri="{FF2B5EF4-FFF2-40B4-BE49-F238E27FC236}">
                  <a16:creationId xmlns:a16="http://schemas.microsoft.com/office/drawing/2014/main" id="{36C115A7-DA1B-0785-8AEA-14D36C790B36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81;p44">
            <a:extLst>
              <a:ext uri="{FF2B5EF4-FFF2-40B4-BE49-F238E27FC236}">
                <a16:creationId xmlns:a16="http://schemas.microsoft.com/office/drawing/2014/main" id="{1DB6DE01-4398-F2EA-4E8F-24F1F25D8D27}"/>
              </a:ext>
            </a:extLst>
          </p:cNvPr>
          <p:cNvSpPr txBox="1"/>
          <p:nvPr/>
        </p:nvSpPr>
        <p:spPr>
          <a:xfrm>
            <a:off x="4641809" y="1970133"/>
            <a:ext cx="2010621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>
                <a:latin typeface="Gowun Batang" panose="020B0604020202020204" charset="-127"/>
                <a:ea typeface="Gowun Batang" panose="020B0604020202020204" charset="-127"/>
                <a:cs typeface="Times New Roman" panose="02020603050405020304" pitchFamily="18" charset="0"/>
              </a:rPr>
              <a:t>Un </a:t>
            </a:r>
            <a:r>
              <a:rPr lang="es-MX">
                <a:effectLst/>
                <a:latin typeface="Gowun Batang" panose="020B0604020202020204" charset="-127"/>
                <a:ea typeface="Gowun Batang" panose="020B0604020202020204" charset="-127"/>
                <a:cs typeface="Times New Roman" panose="02020603050405020304" pitchFamily="18" charset="0"/>
              </a:rPr>
              <a:t>lenguaje de programación no falla a menos que el código presente errores, porla precisión de los datos que arroja el programa dota de gran confiabilidad a esta herramienta.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026" name="Picture 2" descr="Eficiencia - Iconos gratis de negocios y finanzas">
            <a:extLst>
              <a:ext uri="{FF2B5EF4-FFF2-40B4-BE49-F238E27FC236}">
                <a16:creationId xmlns:a16="http://schemas.microsoft.com/office/drawing/2014/main" id="{34C7B60A-6077-2655-0801-B13E9891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6" y="1402759"/>
            <a:ext cx="1431566" cy="1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bjetivo - Iconos gratis de diverso">
            <a:extLst>
              <a:ext uri="{FF2B5EF4-FFF2-40B4-BE49-F238E27FC236}">
                <a16:creationId xmlns:a16="http://schemas.microsoft.com/office/drawing/2014/main" id="{8FDD3D9A-2F6C-3FD7-2566-5853B93E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83" y="2631033"/>
            <a:ext cx="1582717" cy="15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4"/>
          <p:cNvSpPr txBox="1">
            <a:spLocks noGrp="1"/>
          </p:cNvSpPr>
          <p:nvPr>
            <p:ph type="title"/>
          </p:nvPr>
        </p:nvSpPr>
        <p:spPr>
          <a:xfrm>
            <a:off x="1284000" y="1788363"/>
            <a:ext cx="65760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Preguntas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Producer CV by Slidesgo">
  <a:themeElements>
    <a:clrScheme name="Simple Light">
      <a:dk1>
        <a:srgbClr val="000000"/>
      </a:dk1>
      <a:lt1>
        <a:srgbClr val="FFFFFF"/>
      </a:lt1>
      <a:dk2>
        <a:srgbClr val="F9CB9C"/>
      </a:dk2>
      <a:lt2>
        <a:srgbClr val="FFF2CC"/>
      </a:lt2>
      <a:accent1>
        <a:srgbClr val="EAD1DC"/>
      </a:accent1>
      <a:accent2>
        <a:srgbClr val="EFFEB0"/>
      </a:accent2>
      <a:accent3>
        <a:srgbClr val="D9EAD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9CB9C"/>
    </a:dk2>
    <a:lt2>
      <a:srgbClr val="FFF2CC"/>
    </a:lt2>
    <a:accent1>
      <a:srgbClr val="EAD1DC"/>
    </a:accent1>
    <a:accent2>
      <a:srgbClr val="EFFEB0"/>
    </a:accent2>
    <a:accent3>
      <a:srgbClr val="D9EAD3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9CB9C"/>
    </a:dk2>
    <a:lt2>
      <a:srgbClr val="FFF2CC"/>
    </a:lt2>
    <a:accent1>
      <a:srgbClr val="EAD1DC"/>
    </a:accent1>
    <a:accent2>
      <a:srgbClr val="EFFEB0"/>
    </a:accent2>
    <a:accent3>
      <a:srgbClr val="D9EAD3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Creative Producer CV by Slidesgo</vt:lpstr>
      <vt:lpstr>Analizador de textos con Python</vt:lpstr>
      <vt:lpstr>Sobre los analizadores de texto…</vt:lpstr>
      <vt:lpstr>Con este proyecto se pretende: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Analizador de textos con Python</dc:title>
  <cp:revision>1</cp:revision>
  <dcterms:modified xsi:type="dcterms:W3CDTF">2022-12-05T06:03:21Z</dcterms:modified>
</cp:coreProperties>
</file>